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</p:sldIdLst>
  <p:sldSz cx="9144000" cy="5143500" type="screen16x9"/>
  <p:notesSz cx="6858000" cy="9144000"/>
  <p:embeddedFontLst>
    <p:embeddedFont>
      <p:font typeface="Nunito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8245E6-249C-40B4-821E-673F9B2BCCD7}" type="doc">
      <dgm:prSet loTypeId="urn:microsoft.com/office/officeart/2005/8/layout/venn3" loCatId="relationship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EAA8163-6717-443B-BAE9-25E67B71C875}">
      <dgm:prSet custT="1"/>
      <dgm:spPr/>
      <dgm:t>
        <a:bodyPr/>
        <a:lstStyle/>
        <a:p>
          <a:pPr marL="0" indent="0" algn="ctr" rtl="0"/>
          <a:r>
            <a:rPr lang="ru-RU" sz="1300" b="1" i="0" dirty="0" err="1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Просте</a:t>
          </a:r>
          <a:r>
            <a:rPr lang="ru-RU" sz="1300" b="1" i="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300" b="1" i="0" dirty="0" err="1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налаштування</a:t>
          </a:r>
          <a:r>
            <a:rPr lang="ru-RU" sz="1300" b="1" i="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ru-RU" sz="1300" b="1" i="0" dirty="0">
            <a:solidFill>
              <a:schemeClr val="accent6">
                <a:lumMod val="50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098E98-0500-48B2-892C-09539DB5C167}" type="parTrans" cxnId="{E77C20F8-381F-45F2-B3D3-9D93EE44BB3D}">
      <dgm:prSet/>
      <dgm:spPr/>
      <dgm:t>
        <a:bodyPr/>
        <a:lstStyle/>
        <a:p>
          <a:endParaRPr lang="ru-RU" sz="1300" b="1" i="0">
            <a:solidFill>
              <a:schemeClr val="accent6">
                <a:lumMod val="50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393D2B-E56A-44AA-9378-23F4B9ED9028}" type="sibTrans" cxnId="{E77C20F8-381F-45F2-B3D3-9D93EE44BB3D}">
      <dgm:prSet/>
      <dgm:spPr/>
      <dgm:t>
        <a:bodyPr/>
        <a:lstStyle/>
        <a:p>
          <a:endParaRPr lang="ru-RU" sz="1300" b="1" i="0">
            <a:solidFill>
              <a:schemeClr val="accent6">
                <a:lumMod val="50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975E86-DE70-47F2-BF5A-4E221BAD346F}">
      <dgm:prSet custT="1"/>
      <dgm:spPr/>
      <dgm:t>
        <a:bodyPr/>
        <a:lstStyle/>
        <a:p>
          <a:pPr rtl="0"/>
          <a:r>
            <a:rPr lang="ru-RU" sz="1300" b="1" i="0" dirty="0" err="1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Економія</a:t>
          </a:r>
          <a:r>
            <a:rPr lang="ru-RU" sz="1300" b="1" i="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часу та </a:t>
          </a:r>
          <a:r>
            <a:rPr lang="ru-RU" sz="1300" b="1" i="0" dirty="0" err="1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паперу</a:t>
          </a:r>
          <a:endParaRPr lang="ru-RU" sz="1300" b="1" i="0" dirty="0">
            <a:solidFill>
              <a:schemeClr val="accent6">
                <a:lumMod val="50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A117D1-DA2D-462B-B1E3-685A1B0168F3}" type="parTrans" cxnId="{713591A8-7778-4B03-8BE5-A1681565F9FF}">
      <dgm:prSet/>
      <dgm:spPr/>
      <dgm:t>
        <a:bodyPr/>
        <a:lstStyle/>
        <a:p>
          <a:endParaRPr lang="ru-RU" sz="1300" b="1" i="0">
            <a:solidFill>
              <a:schemeClr val="accent6">
                <a:lumMod val="50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CCE777-908C-4FD6-9755-8D6C9B9099FF}" type="sibTrans" cxnId="{713591A8-7778-4B03-8BE5-A1681565F9FF}">
      <dgm:prSet/>
      <dgm:spPr/>
      <dgm:t>
        <a:bodyPr/>
        <a:lstStyle/>
        <a:p>
          <a:endParaRPr lang="ru-RU" sz="1300" b="1" i="0">
            <a:solidFill>
              <a:schemeClr val="accent6">
                <a:lumMod val="50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A2B310-BC99-4DA9-AD2D-8CBF5269D390}">
      <dgm:prSet custT="1"/>
      <dgm:spPr/>
      <dgm:t>
        <a:bodyPr/>
        <a:lstStyle/>
        <a:p>
          <a:pPr rtl="0"/>
          <a:r>
            <a:rPr lang="ru-RU" sz="1300" b="1" i="0" dirty="0" err="1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Зручність</a:t>
          </a:r>
          <a:r>
            <a:rPr lang="ru-RU" sz="1300" b="1" i="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ru-RU" sz="1300" b="1" i="0" dirty="0">
            <a:solidFill>
              <a:schemeClr val="accent6">
                <a:lumMod val="50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FE79C40-2BE6-4C4E-A7E3-31C66FC49CB6}" type="parTrans" cxnId="{E50CF9A5-BE08-4F0A-AAF9-C803F9339963}">
      <dgm:prSet/>
      <dgm:spPr/>
      <dgm:t>
        <a:bodyPr/>
        <a:lstStyle/>
        <a:p>
          <a:endParaRPr lang="ru-RU" sz="1300" b="1" i="0">
            <a:solidFill>
              <a:schemeClr val="accent6">
                <a:lumMod val="50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423FFB-9519-4E1D-AE63-04BD1A8FCF70}" type="sibTrans" cxnId="{E50CF9A5-BE08-4F0A-AAF9-C803F9339963}">
      <dgm:prSet/>
      <dgm:spPr/>
      <dgm:t>
        <a:bodyPr/>
        <a:lstStyle/>
        <a:p>
          <a:endParaRPr lang="ru-RU" sz="1300" b="1" i="0">
            <a:solidFill>
              <a:schemeClr val="accent6">
                <a:lumMod val="50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24EE80-2680-40F1-BB4F-FF001445FEBD}">
      <dgm:prSet custT="1"/>
      <dgm:spPr/>
      <dgm:t>
        <a:bodyPr/>
        <a:lstStyle/>
        <a:p>
          <a:pPr rtl="0"/>
          <a:r>
            <a:rPr lang="ru-RU" sz="1300" b="1" i="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Продуктивна </a:t>
          </a:r>
          <a:r>
            <a:rPr lang="ru-RU" sz="1300" b="1" i="0" dirty="0" err="1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комунікація</a:t>
          </a:r>
          <a:r>
            <a:rPr lang="ru-RU" sz="1300" b="1" i="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ru-RU" sz="1300" b="1" i="0" dirty="0">
            <a:solidFill>
              <a:schemeClr val="accent6">
                <a:lumMod val="50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F738AA-8010-436F-BF8B-AB14B5C22B52}" type="parTrans" cxnId="{89F1F72F-85B4-45FA-AC77-EA77C0FEF0AE}">
      <dgm:prSet/>
      <dgm:spPr/>
      <dgm:t>
        <a:bodyPr/>
        <a:lstStyle/>
        <a:p>
          <a:endParaRPr lang="ru-RU" sz="1300" b="1" i="0">
            <a:solidFill>
              <a:schemeClr val="accent6">
                <a:lumMod val="50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D83D23-3B52-46D9-9137-A45EBBD70726}" type="sibTrans" cxnId="{89F1F72F-85B4-45FA-AC77-EA77C0FEF0AE}">
      <dgm:prSet/>
      <dgm:spPr/>
      <dgm:t>
        <a:bodyPr/>
        <a:lstStyle/>
        <a:p>
          <a:endParaRPr lang="ru-RU" sz="1300" b="1" i="0">
            <a:solidFill>
              <a:schemeClr val="accent6">
                <a:lumMod val="50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CC9206-1284-4186-A4E9-4FA3FBFACA5F}">
      <dgm:prSet custT="1"/>
      <dgm:spPr/>
      <dgm:t>
        <a:bodyPr/>
        <a:lstStyle/>
        <a:p>
          <a:pPr rtl="0"/>
          <a:r>
            <a:rPr lang="ru-RU" sz="1300" b="1" i="0" dirty="0" err="1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Інтеграція</a:t>
          </a:r>
          <a:r>
            <a:rPr lang="ru-RU" sz="1300" b="1" i="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з </a:t>
          </a:r>
          <a:r>
            <a:rPr lang="ru-RU" sz="1300" b="1" i="0" dirty="0" err="1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популярними</a:t>
          </a:r>
          <a:r>
            <a:rPr lang="ru-RU" sz="1300" b="1" i="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300" b="1" i="0" dirty="0" err="1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сервісами</a:t>
          </a:r>
          <a:r>
            <a:rPr lang="ru-RU" sz="1300" b="1" i="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ru-RU" sz="1300" b="1" i="0" dirty="0">
            <a:solidFill>
              <a:schemeClr val="accent6">
                <a:lumMod val="50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1C56CEF-35F3-4D70-B868-A234E098180C}" type="parTrans" cxnId="{A5C938EE-CCC2-4131-805A-C9081F4D9BC1}">
      <dgm:prSet/>
      <dgm:spPr/>
      <dgm:t>
        <a:bodyPr/>
        <a:lstStyle/>
        <a:p>
          <a:endParaRPr lang="ru-RU" sz="1300" b="1" i="0">
            <a:solidFill>
              <a:schemeClr val="accent6">
                <a:lumMod val="50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656692-8A9B-46C9-95C6-DFB7DD9095AD}" type="sibTrans" cxnId="{A5C938EE-CCC2-4131-805A-C9081F4D9BC1}">
      <dgm:prSet/>
      <dgm:spPr/>
      <dgm:t>
        <a:bodyPr/>
        <a:lstStyle/>
        <a:p>
          <a:endParaRPr lang="ru-RU" sz="1300" b="1" i="0">
            <a:solidFill>
              <a:schemeClr val="accent6">
                <a:lumMod val="50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779748-0742-4ACC-9B7C-2E1B035F5338}">
      <dgm:prSet custT="1"/>
      <dgm:spPr/>
      <dgm:t>
        <a:bodyPr/>
        <a:lstStyle/>
        <a:p>
          <a:pPr rtl="0"/>
          <a:r>
            <a:rPr lang="ru-RU" sz="1300" b="1" i="0" dirty="0" err="1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Доступність</a:t>
          </a:r>
          <a:r>
            <a:rPr lang="ru-RU" sz="1300" b="1" i="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і </a:t>
          </a:r>
          <a:r>
            <a:rPr lang="ru-RU" sz="1300" b="1" i="0" dirty="0" err="1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безпека</a:t>
          </a:r>
          <a:r>
            <a:rPr lang="ru-RU" sz="1300" b="1" i="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ru-RU" sz="1300" b="1" i="0" dirty="0">
            <a:solidFill>
              <a:schemeClr val="accent6">
                <a:lumMod val="50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069816-5958-4CEB-B19D-30510CE3E69B}" type="parTrans" cxnId="{17417D6E-2B07-4EFD-8BC6-533D25719EBE}">
      <dgm:prSet/>
      <dgm:spPr/>
      <dgm:t>
        <a:bodyPr/>
        <a:lstStyle/>
        <a:p>
          <a:endParaRPr lang="ru-RU" sz="1300" b="1" i="0">
            <a:solidFill>
              <a:schemeClr val="accent6">
                <a:lumMod val="50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19C948-2B53-4EA5-871B-97F53E2DB335}" type="sibTrans" cxnId="{17417D6E-2B07-4EFD-8BC6-533D25719EBE}">
      <dgm:prSet/>
      <dgm:spPr/>
      <dgm:t>
        <a:bodyPr/>
        <a:lstStyle/>
        <a:p>
          <a:endParaRPr lang="ru-RU" sz="1300" b="1" i="0">
            <a:solidFill>
              <a:schemeClr val="accent6">
                <a:lumMod val="50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0C9D68-0719-43BB-8561-1E4587A9C532}" type="pres">
      <dgm:prSet presAssocID="{A48245E6-249C-40B4-821E-673F9B2BCC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C80D76-85FE-4577-805C-208791CE2611}" type="pres">
      <dgm:prSet presAssocID="{1EAA8163-6717-443B-BAE9-25E67B71C875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0688B-407D-42DD-B4A5-A6CD6971BA7D}" type="pres">
      <dgm:prSet presAssocID="{20393D2B-E56A-44AA-9378-23F4B9ED9028}" presName="space" presStyleCnt="0"/>
      <dgm:spPr/>
    </dgm:pt>
    <dgm:pt modelId="{CBF3E88E-7529-4BCD-9DA7-CAE8417C672C}" type="pres">
      <dgm:prSet presAssocID="{B7975E86-DE70-47F2-BF5A-4E221BAD346F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154EB-60D9-4DEC-A1B4-DDBF7DD01E3C}" type="pres">
      <dgm:prSet presAssocID="{96CCE777-908C-4FD6-9755-8D6C9B9099FF}" presName="space" presStyleCnt="0"/>
      <dgm:spPr/>
    </dgm:pt>
    <dgm:pt modelId="{616706BB-1133-4BCF-AD2E-CB8697020171}" type="pres">
      <dgm:prSet presAssocID="{5FA2B310-BC99-4DA9-AD2D-8CBF5269D390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9996E-FBCE-4923-B588-09FF7A6F0F46}" type="pres">
      <dgm:prSet presAssocID="{A6423FFB-9519-4E1D-AE63-04BD1A8FCF70}" presName="space" presStyleCnt="0"/>
      <dgm:spPr/>
    </dgm:pt>
    <dgm:pt modelId="{B7513860-74FA-4D6B-99D2-2CA41145576F}" type="pres">
      <dgm:prSet presAssocID="{B024EE80-2680-40F1-BB4F-FF001445FEBD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AF2A6-08EE-4AF5-8E7B-1CB9F2BC8809}" type="pres">
      <dgm:prSet presAssocID="{B7D83D23-3B52-46D9-9137-A45EBBD70726}" presName="space" presStyleCnt="0"/>
      <dgm:spPr/>
    </dgm:pt>
    <dgm:pt modelId="{6DDBD7D6-2CF7-44A1-85E4-B34ABB36CF6D}" type="pres">
      <dgm:prSet presAssocID="{43CC9206-1284-4186-A4E9-4FA3FBFACA5F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19E4E-985B-4340-B641-A85B96A01F73}" type="pres">
      <dgm:prSet presAssocID="{13656692-8A9B-46C9-95C6-DFB7DD9095AD}" presName="space" presStyleCnt="0"/>
      <dgm:spPr/>
    </dgm:pt>
    <dgm:pt modelId="{7B52C671-9F4E-43B3-85E1-6033C54C9094}" type="pres">
      <dgm:prSet presAssocID="{ED779748-0742-4ACC-9B7C-2E1B035F5338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834A80-0927-4BD8-B98F-C5600C301079}" type="presOf" srcId="{B024EE80-2680-40F1-BB4F-FF001445FEBD}" destId="{B7513860-74FA-4D6B-99D2-2CA41145576F}" srcOrd="0" destOrd="0" presId="urn:microsoft.com/office/officeart/2005/8/layout/venn3"/>
    <dgm:cxn modelId="{93066D50-F7B0-491B-89E6-14F6346741D5}" type="presOf" srcId="{A48245E6-249C-40B4-821E-673F9B2BCCD7}" destId="{9C0C9D68-0719-43BB-8561-1E4587A9C532}" srcOrd="0" destOrd="0" presId="urn:microsoft.com/office/officeart/2005/8/layout/venn3"/>
    <dgm:cxn modelId="{912EFBE7-7582-4F4B-BD8F-636704165332}" type="presOf" srcId="{1EAA8163-6717-443B-BAE9-25E67B71C875}" destId="{E7C80D76-85FE-4577-805C-208791CE2611}" srcOrd="0" destOrd="0" presId="urn:microsoft.com/office/officeart/2005/8/layout/venn3"/>
    <dgm:cxn modelId="{713591A8-7778-4B03-8BE5-A1681565F9FF}" srcId="{A48245E6-249C-40B4-821E-673F9B2BCCD7}" destId="{B7975E86-DE70-47F2-BF5A-4E221BAD346F}" srcOrd="1" destOrd="0" parTransId="{24A117D1-DA2D-462B-B1E3-685A1B0168F3}" sibTransId="{96CCE777-908C-4FD6-9755-8D6C9B9099FF}"/>
    <dgm:cxn modelId="{FAB90D5F-6D75-4B8B-AFD1-D9D49A33EFC5}" type="presOf" srcId="{B7975E86-DE70-47F2-BF5A-4E221BAD346F}" destId="{CBF3E88E-7529-4BCD-9DA7-CAE8417C672C}" srcOrd="0" destOrd="0" presId="urn:microsoft.com/office/officeart/2005/8/layout/venn3"/>
    <dgm:cxn modelId="{17417D6E-2B07-4EFD-8BC6-533D25719EBE}" srcId="{A48245E6-249C-40B4-821E-673F9B2BCCD7}" destId="{ED779748-0742-4ACC-9B7C-2E1B035F5338}" srcOrd="5" destOrd="0" parTransId="{FE069816-5958-4CEB-B19D-30510CE3E69B}" sibTransId="{7A19C948-2B53-4EA5-871B-97F53E2DB335}"/>
    <dgm:cxn modelId="{89F1F72F-85B4-45FA-AC77-EA77C0FEF0AE}" srcId="{A48245E6-249C-40B4-821E-673F9B2BCCD7}" destId="{B024EE80-2680-40F1-BB4F-FF001445FEBD}" srcOrd="3" destOrd="0" parTransId="{F4F738AA-8010-436F-BF8B-AB14B5C22B52}" sibTransId="{B7D83D23-3B52-46D9-9137-A45EBBD70726}"/>
    <dgm:cxn modelId="{B185A7A8-A863-4EEB-BB6D-478EB46D1FC2}" type="presOf" srcId="{ED779748-0742-4ACC-9B7C-2E1B035F5338}" destId="{7B52C671-9F4E-43B3-85E1-6033C54C9094}" srcOrd="0" destOrd="0" presId="urn:microsoft.com/office/officeart/2005/8/layout/venn3"/>
    <dgm:cxn modelId="{E50CF9A5-BE08-4F0A-AAF9-C803F9339963}" srcId="{A48245E6-249C-40B4-821E-673F9B2BCCD7}" destId="{5FA2B310-BC99-4DA9-AD2D-8CBF5269D390}" srcOrd="2" destOrd="0" parTransId="{BFE79C40-2BE6-4C4E-A7E3-31C66FC49CB6}" sibTransId="{A6423FFB-9519-4E1D-AE63-04BD1A8FCF70}"/>
    <dgm:cxn modelId="{E77C20F8-381F-45F2-B3D3-9D93EE44BB3D}" srcId="{A48245E6-249C-40B4-821E-673F9B2BCCD7}" destId="{1EAA8163-6717-443B-BAE9-25E67B71C875}" srcOrd="0" destOrd="0" parTransId="{41098E98-0500-48B2-892C-09539DB5C167}" sibTransId="{20393D2B-E56A-44AA-9378-23F4B9ED9028}"/>
    <dgm:cxn modelId="{A5C938EE-CCC2-4131-805A-C9081F4D9BC1}" srcId="{A48245E6-249C-40B4-821E-673F9B2BCCD7}" destId="{43CC9206-1284-4186-A4E9-4FA3FBFACA5F}" srcOrd="4" destOrd="0" parTransId="{21C56CEF-35F3-4D70-B868-A234E098180C}" sibTransId="{13656692-8A9B-46C9-95C6-DFB7DD9095AD}"/>
    <dgm:cxn modelId="{DF97938B-25DB-4F36-8342-517B87BE6A22}" type="presOf" srcId="{5FA2B310-BC99-4DA9-AD2D-8CBF5269D390}" destId="{616706BB-1133-4BCF-AD2E-CB8697020171}" srcOrd="0" destOrd="0" presId="urn:microsoft.com/office/officeart/2005/8/layout/venn3"/>
    <dgm:cxn modelId="{3EBBABDA-D5E9-476C-8D5C-6BC3FF28495B}" type="presOf" srcId="{43CC9206-1284-4186-A4E9-4FA3FBFACA5F}" destId="{6DDBD7D6-2CF7-44A1-85E4-B34ABB36CF6D}" srcOrd="0" destOrd="0" presId="urn:microsoft.com/office/officeart/2005/8/layout/venn3"/>
    <dgm:cxn modelId="{645E3E9F-DBCF-42D5-9A9B-14A326B06A69}" type="presParOf" srcId="{9C0C9D68-0719-43BB-8561-1E4587A9C532}" destId="{E7C80D76-85FE-4577-805C-208791CE2611}" srcOrd="0" destOrd="0" presId="urn:microsoft.com/office/officeart/2005/8/layout/venn3"/>
    <dgm:cxn modelId="{886E1220-6FA4-4614-897D-E803DB08B7BA}" type="presParOf" srcId="{9C0C9D68-0719-43BB-8561-1E4587A9C532}" destId="{63F0688B-407D-42DD-B4A5-A6CD6971BA7D}" srcOrd="1" destOrd="0" presId="urn:microsoft.com/office/officeart/2005/8/layout/venn3"/>
    <dgm:cxn modelId="{D5ABE85D-C57B-4B4E-9191-E26F35CA808D}" type="presParOf" srcId="{9C0C9D68-0719-43BB-8561-1E4587A9C532}" destId="{CBF3E88E-7529-4BCD-9DA7-CAE8417C672C}" srcOrd="2" destOrd="0" presId="urn:microsoft.com/office/officeart/2005/8/layout/venn3"/>
    <dgm:cxn modelId="{B219AE26-14A2-414D-BE0E-C3A3B8E2D999}" type="presParOf" srcId="{9C0C9D68-0719-43BB-8561-1E4587A9C532}" destId="{70F154EB-60D9-4DEC-A1B4-DDBF7DD01E3C}" srcOrd="3" destOrd="0" presId="urn:microsoft.com/office/officeart/2005/8/layout/venn3"/>
    <dgm:cxn modelId="{2779F37A-91EB-4674-856B-839AD8E6BFEC}" type="presParOf" srcId="{9C0C9D68-0719-43BB-8561-1E4587A9C532}" destId="{616706BB-1133-4BCF-AD2E-CB8697020171}" srcOrd="4" destOrd="0" presId="urn:microsoft.com/office/officeart/2005/8/layout/venn3"/>
    <dgm:cxn modelId="{015A2169-ED1A-42FA-A9E9-6EFB7DD04694}" type="presParOf" srcId="{9C0C9D68-0719-43BB-8561-1E4587A9C532}" destId="{6599996E-FBCE-4923-B588-09FF7A6F0F46}" srcOrd="5" destOrd="0" presId="urn:microsoft.com/office/officeart/2005/8/layout/venn3"/>
    <dgm:cxn modelId="{77AEE8F0-B9BB-4630-A2DF-401E88632631}" type="presParOf" srcId="{9C0C9D68-0719-43BB-8561-1E4587A9C532}" destId="{B7513860-74FA-4D6B-99D2-2CA41145576F}" srcOrd="6" destOrd="0" presId="urn:microsoft.com/office/officeart/2005/8/layout/venn3"/>
    <dgm:cxn modelId="{F9E41EAA-FC01-49D7-BD3A-3D890DF2097E}" type="presParOf" srcId="{9C0C9D68-0719-43BB-8561-1E4587A9C532}" destId="{874AF2A6-08EE-4AF5-8E7B-1CB9F2BC8809}" srcOrd="7" destOrd="0" presId="urn:microsoft.com/office/officeart/2005/8/layout/venn3"/>
    <dgm:cxn modelId="{D9ADE5C3-6A18-44E1-9B86-F488F79FB06B}" type="presParOf" srcId="{9C0C9D68-0719-43BB-8561-1E4587A9C532}" destId="{6DDBD7D6-2CF7-44A1-85E4-B34ABB36CF6D}" srcOrd="8" destOrd="0" presId="urn:microsoft.com/office/officeart/2005/8/layout/venn3"/>
    <dgm:cxn modelId="{916B42D6-AA9C-4A20-80A5-FF3257FABCC1}" type="presParOf" srcId="{9C0C9D68-0719-43BB-8561-1E4587A9C532}" destId="{8EC19E4E-985B-4340-B641-A85B96A01F73}" srcOrd="9" destOrd="0" presId="urn:microsoft.com/office/officeart/2005/8/layout/venn3"/>
    <dgm:cxn modelId="{B6EFA04A-ACB1-4D43-BAB2-10ED63B3BA92}" type="presParOf" srcId="{9C0C9D68-0719-43BB-8561-1E4587A9C532}" destId="{7B52C671-9F4E-43B3-85E1-6033C54C9094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3E54FF-6485-43D9-B9A1-22D5340F8213}" type="doc">
      <dgm:prSet loTypeId="urn:microsoft.com/office/officeart/2005/8/layout/lProcess3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E05AB5F-E0DE-48CE-A6CE-46CFDA976722}">
      <dgm:prSet custT="1"/>
      <dgm:spPr/>
      <dgm:t>
        <a:bodyPr/>
        <a:lstStyle/>
        <a:p>
          <a:pPr rtl="0"/>
          <a:r>
            <a:rPr lang="uk-UA" sz="1400" b="1" i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ВИКЛАДАЧІ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0614F7-A0C8-4ED0-B6F1-6C43D24AAFAF}" type="parTrans" cxnId="{54AD94EF-9034-4526-B162-AC03E9C93B97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CAC40442-F337-4857-8C10-7DF8C8ED44BA}" type="sibTrans" cxnId="{54AD94EF-9034-4526-B162-AC03E9C93B97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F549F56D-5F8B-4481-8E02-D647A83ED538}">
      <dgm:prSet custT="1"/>
      <dgm:spPr/>
      <dgm:t>
        <a:bodyPr/>
        <a:lstStyle/>
        <a:p>
          <a:pPr rtl="0"/>
          <a:r>
            <a:rPr lang="uk-UA" sz="1400" b="1" i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УЧНІ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8EFD6C-D19D-4A7B-BF5F-A747C27FC021}" type="parTrans" cxnId="{3BA2BEF4-1C31-46F8-85AE-A1AB18039F95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2DBDE3E0-A266-4FAB-8B4B-4721E0005E76}" type="sibTrans" cxnId="{3BA2BEF4-1C31-46F8-85AE-A1AB18039F95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CF3249C6-8F82-430B-A239-7FFD1FFBB7C1}">
      <dgm:prSet custT="1"/>
      <dgm:spPr/>
      <dgm:t>
        <a:bodyPr/>
        <a:lstStyle/>
        <a:p>
          <a:pPr rtl="0"/>
          <a:r>
            <a:rPr lang="uk-UA" sz="1400" b="1" i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КУРАТОРИ (БАТЬКИ)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26101E-61B9-47B0-ABCB-63C3CDDD44A1}" type="parTrans" cxnId="{C294081E-F138-4474-ADDC-A99384E38C8A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DB3AEF3E-9ED9-49E3-8AEA-1935D08E3EE8}" type="sibTrans" cxnId="{C294081E-F138-4474-ADDC-A99384E38C8A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D8AFC8BD-1CE5-4030-9DD3-A7A2F4A00BFB}">
      <dgm:prSet custT="1"/>
      <dgm:spPr/>
      <dgm:t>
        <a:bodyPr/>
        <a:lstStyle/>
        <a:p>
          <a:pPr rtl="0"/>
          <a:r>
            <a:rPr lang="uk-UA" sz="1300" b="1" i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АДМІНІСТРАТОРИ</a:t>
          </a:r>
          <a:endParaRPr lang="ru-RU" sz="1300" b="1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680AAA-3F2A-4790-B485-11515A134691}" type="parTrans" cxnId="{21969FA8-C2FB-49A3-9B70-FCECB5DE4E78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B1D2BDD8-6312-4BC0-82FE-B1E85D54939C}" type="sibTrans" cxnId="{21969FA8-C2FB-49A3-9B70-FCECB5DE4E78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41E7BE6E-80C5-4955-AA45-B125B100B5FE}">
      <dgm:prSet custT="1"/>
      <dgm:spPr/>
      <dgm:t>
        <a:bodyPr/>
        <a:lstStyle/>
        <a:p>
          <a:pPr algn="l"/>
          <a:r>
            <a:rPr lang="uk-UA" sz="1050" dirty="0" smtClean="0">
              <a:solidFill>
                <a:schemeClr val="accent6">
                  <a:lumMod val="50000"/>
                </a:schemeClr>
              </a:solidFill>
            </a:rPr>
            <a:t>Створення курсів, завдань і управління ними, робота з оцінками.</a:t>
          </a:r>
          <a:endParaRPr lang="ru-RU" sz="1050" dirty="0">
            <a:solidFill>
              <a:schemeClr val="accent6">
                <a:lumMod val="50000"/>
              </a:schemeClr>
            </a:solidFill>
          </a:endParaRPr>
        </a:p>
      </dgm:t>
    </dgm:pt>
    <dgm:pt modelId="{09B3DF6A-2773-47BB-B3D9-F1A3FB97D1EE}" type="parTrans" cxnId="{F2CBF791-6489-4C23-B886-FE1A166A4067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2396A49C-30DF-449E-A2A9-71B666AFC976}" type="sibTrans" cxnId="{F2CBF791-6489-4C23-B886-FE1A166A4067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325B9DBA-D23D-42D6-9C4D-ABC762EB7C4D}">
      <dgm:prSet custT="1"/>
      <dgm:spPr/>
      <dgm:t>
        <a:bodyPr/>
        <a:lstStyle/>
        <a:p>
          <a:pPr algn="l"/>
          <a:r>
            <a:rPr lang="uk-UA" sz="1000" dirty="0" smtClean="0">
              <a:solidFill>
                <a:schemeClr val="accent6">
                  <a:lumMod val="50000"/>
                </a:schemeClr>
              </a:solidFill>
            </a:rPr>
            <a:t>Оперативне оцінювання і коментування робіт в режимі реального часу.</a:t>
          </a:r>
          <a:endParaRPr lang="ru-RU" sz="1000" dirty="0">
            <a:solidFill>
              <a:schemeClr val="accent6">
                <a:lumMod val="50000"/>
              </a:schemeClr>
            </a:solidFill>
          </a:endParaRPr>
        </a:p>
      </dgm:t>
    </dgm:pt>
    <dgm:pt modelId="{5255F3A7-99EE-4B7A-B71B-3BF4E8D5A141}" type="parTrans" cxnId="{439252B8-B1AB-4587-8032-0279D228B925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7526C57F-8C29-4B56-83DE-02C72B52F7A4}" type="sibTrans" cxnId="{439252B8-B1AB-4587-8032-0279D228B925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12C5FC74-0CB8-401B-A90B-04195A813FBC}">
      <dgm:prSet custT="1"/>
      <dgm:spPr/>
      <dgm:t>
        <a:bodyPr/>
        <a:lstStyle/>
        <a:p>
          <a:pPr algn="l"/>
          <a:r>
            <a:rPr lang="uk-UA" sz="1000" dirty="0" smtClean="0">
              <a:solidFill>
                <a:schemeClr val="accent6">
                  <a:lumMod val="50000"/>
                </a:schemeClr>
              </a:solidFill>
            </a:rPr>
            <a:t>Відстеження активності в курсі і отримання нових матеріалів.</a:t>
          </a:r>
          <a:endParaRPr lang="ru-RU" sz="1000" dirty="0">
            <a:solidFill>
              <a:schemeClr val="accent6">
                <a:lumMod val="50000"/>
              </a:schemeClr>
            </a:solidFill>
          </a:endParaRPr>
        </a:p>
      </dgm:t>
    </dgm:pt>
    <dgm:pt modelId="{CAD8B5DA-1939-4FD0-A76F-5643F165D32D}" type="parTrans" cxnId="{11476419-3DD3-4BCD-A86A-7229A4848F6D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66A29E51-8F87-4A5E-96B1-99B57A328BFD}" type="sibTrans" cxnId="{11476419-3DD3-4BCD-A86A-7229A4848F6D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20918595-B853-4957-8619-AAE431DD5231}">
      <dgm:prSet custT="1"/>
      <dgm:spPr/>
      <dgm:t>
        <a:bodyPr/>
        <a:lstStyle/>
        <a:p>
          <a:pPr algn="l"/>
          <a:r>
            <a:rPr lang="uk-UA" sz="1000" dirty="0" smtClean="0">
              <a:solidFill>
                <a:schemeClr val="accent6">
                  <a:lumMod val="50000"/>
                </a:schemeClr>
              </a:solidFill>
            </a:rPr>
            <a:t>Обмін </a:t>
          </a:r>
          <a:r>
            <a:rPr lang="uk-UA" sz="1050" dirty="0" smtClean="0">
              <a:solidFill>
                <a:schemeClr val="accent6">
                  <a:lumMod val="50000"/>
                </a:schemeClr>
              </a:solidFill>
            </a:rPr>
            <a:t>інформацією</a:t>
          </a:r>
          <a:r>
            <a:rPr lang="uk-UA" sz="1000" dirty="0" smtClean="0">
              <a:solidFill>
                <a:schemeClr val="accent6">
                  <a:lumMod val="50000"/>
                </a:schemeClr>
              </a:solidFill>
            </a:rPr>
            <a:t> та спілкування в стрічці курсу або по електронній пошті.</a:t>
          </a:r>
          <a:endParaRPr lang="ru-RU" sz="1000" dirty="0">
            <a:solidFill>
              <a:schemeClr val="accent6">
                <a:lumMod val="50000"/>
              </a:schemeClr>
            </a:solidFill>
          </a:endParaRPr>
        </a:p>
      </dgm:t>
    </dgm:pt>
    <dgm:pt modelId="{C90FD7A7-E1B3-469C-A3FC-0BA75791A9C3}" type="parTrans" cxnId="{853F3E19-C441-46C2-9A7A-F7065EFACA7F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C6B75053-877A-4B0F-B43D-F9EEEC8666D6}" type="sibTrans" cxnId="{853F3E19-C441-46C2-9A7A-F7065EFACA7F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CB80758F-A5C6-416E-B45C-3663BF55ADF2}">
      <dgm:prSet custT="1"/>
      <dgm:spPr/>
      <dgm:t>
        <a:bodyPr/>
        <a:lstStyle/>
        <a:p>
          <a:pPr algn="l"/>
          <a:r>
            <a:rPr lang="uk-UA" sz="1000" dirty="0" smtClean="0">
              <a:solidFill>
                <a:schemeClr val="accent6">
                  <a:lumMod val="50000"/>
                </a:schemeClr>
              </a:solidFill>
            </a:rPr>
            <a:t>Здача виконаних завдань.</a:t>
          </a:r>
          <a:endParaRPr lang="ru-RU" sz="1000" dirty="0">
            <a:solidFill>
              <a:schemeClr val="accent6">
                <a:lumMod val="50000"/>
              </a:schemeClr>
            </a:solidFill>
          </a:endParaRPr>
        </a:p>
      </dgm:t>
    </dgm:pt>
    <dgm:pt modelId="{3255480B-7DB5-44E0-9E55-ABFB93A897A9}" type="parTrans" cxnId="{03764971-812E-43B6-A1F1-7B8AEC2F2560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459DE139-50FF-4400-A05D-B7FAF82D8E20}" type="sibTrans" cxnId="{03764971-812E-43B6-A1F1-7B8AEC2F2560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0A2D3CEA-3C98-4C4D-84F9-692A77659C17}">
      <dgm:prSet custT="1"/>
      <dgm:spPr/>
      <dgm:t>
        <a:bodyPr/>
        <a:lstStyle/>
        <a:p>
          <a:pPr algn="l"/>
          <a:r>
            <a:rPr lang="uk-UA" sz="1000" dirty="0" smtClean="0">
              <a:solidFill>
                <a:schemeClr val="accent6">
                  <a:lumMod val="50000"/>
                </a:schemeClr>
              </a:solidFill>
            </a:rPr>
            <a:t>Отримання оцінок і коментарів викладача.</a:t>
          </a:r>
          <a:endParaRPr lang="ru-RU" sz="1000" dirty="0">
            <a:solidFill>
              <a:schemeClr val="accent6">
                <a:lumMod val="50000"/>
              </a:schemeClr>
            </a:solidFill>
          </a:endParaRPr>
        </a:p>
      </dgm:t>
    </dgm:pt>
    <dgm:pt modelId="{8A58037D-9238-4DA2-AC08-7D29ECF3F427}" type="parTrans" cxnId="{DEB2C900-A8FB-457C-9BD9-CC530FB5828B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F4623E41-FB20-4D2C-876F-EC60A50BB037}" type="sibTrans" cxnId="{DEB2C900-A8FB-457C-9BD9-CC530FB5828B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27466005-A9A0-466A-83B9-65A3BC154641}">
      <dgm:prSet custT="1"/>
      <dgm:spPr/>
      <dgm:t>
        <a:bodyPr/>
        <a:lstStyle/>
        <a:p>
          <a:pPr algn="l"/>
          <a:r>
            <a:rPr lang="uk-UA" sz="1100" dirty="0" smtClean="0">
              <a:solidFill>
                <a:schemeClr val="accent6">
                  <a:lumMod val="50000"/>
                </a:schemeClr>
              </a:solidFill>
            </a:rPr>
            <a:t>Отримання листів з інформацією про успішність учня, в тому числі про прострочені роботи і завдання, які скоро потрібно здати.</a:t>
          </a:r>
          <a:endParaRPr lang="ru-RU" sz="1100" dirty="0">
            <a:solidFill>
              <a:schemeClr val="accent6">
                <a:lumMod val="50000"/>
              </a:schemeClr>
            </a:solidFill>
          </a:endParaRPr>
        </a:p>
      </dgm:t>
    </dgm:pt>
    <dgm:pt modelId="{2ACB687A-53DB-41A7-99AA-A5FF3D0A8B2D}" type="parTrans" cxnId="{791D1541-DF97-4D54-96A3-CF9B2767ED3A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C1E73711-843C-41F4-B536-700E79B6EEE1}" type="sibTrans" cxnId="{791D1541-DF97-4D54-96A3-CF9B2767ED3A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4BC8E8E1-B0C3-44BE-A914-3821D011FC2D}">
      <dgm:prSet custT="1"/>
      <dgm:spPr/>
      <dgm:t>
        <a:bodyPr/>
        <a:lstStyle/>
        <a:p>
          <a:pPr algn="l"/>
          <a:r>
            <a:rPr lang="uk-UA" sz="1100" dirty="0" smtClean="0">
              <a:solidFill>
                <a:schemeClr val="accent6">
                  <a:lumMod val="50000"/>
                </a:schemeClr>
              </a:solidFill>
            </a:rPr>
            <a:t>Створення, перегляд і видалення будь-яких курсів в домені.</a:t>
          </a:r>
          <a:endParaRPr lang="ru-RU" sz="1100" dirty="0">
            <a:solidFill>
              <a:schemeClr val="accent6">
                <a:lumMod val="50000"/>
              </a:schemeClr>
            </a:solidFill>
          </a:endParaRPr>
        </a:p>
      </dgm:t>
    </dgm:pt>
    <dgm:pt modelId="{7827921B-42F5-4D30-9C4A-35330B20DDF0}" type="parTrans" cxnId="{C6B00E5F-0172-4396-9D6F-185756568867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95EBD7FC-0776-4EF9-8931-E8B639A5374A}" type="sibTrans" cxnId="{C6B00E5F-0172-4396-9D6F-185756568867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CBD9FE82-950E-4A61-A149-09F19CAFEE2B}">
      <dgm:prSet custT="1"/>
      <dgm:spPr/>
      <dgm:t>
        <a:bodyPr/>
        <a:lstStyle/>
        <a:p>
          <a:pPr algn="l"/>
          <a:r>
            <a:rPr lang="uk-UA" sz="1100" dirty="0" smtClean="0">
              <a:solidFill>
                <a:schemeClr val="accent6">
                  <a:lumMod val="50000"/>
                </a:schemeClr>
              </a:solidFill>
            </a:rPr>
            <a:t>Додавання і видалення учнів і викладачів в рамках курсів.</a:t>
          </a:r>
          <a:endParaRPr lang="ru-RU" sz="1100" dirty="0">
            <a:solidFill>
              <a:schemeClr val="accent6">
                <a:lumMod val="50000"/>
              </a:schemeClr>
            </a:solidFill>
          </a:endParaRPr>
        </a:p>
      </dgm:t>
    </dgm:pt>
    <dgm:pt modelId="{316377ED-6A78-4597-B0F6-291A1EBDAB02}" type="parTrans" cxnId="{4E2E9AB9-22C2-47E9-A1BD-C7C44009A4D5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2B5F5A39-2560-4562-9B60-0C550E8F2E3E}" type="sibTrans" cxnId="{4E2E9AB9-22C2-47E9-A1BD-C7C44009A4D5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92B8393B-CA50-41B7-BA36-264658F1C1D6}">
      <dgm:prSet custT="1"/>
      <dgm:spPr/>
      <dgm:t>
        <a:bodyPr/>
        <a:lstStyle/>
        <a:p>
          <a:pPr algn="l"/>
          <a:r>
            <a:rPr lang="uk-UA" sz="1100" dirty="0" smtClean="0">
              <a:solidFill>
                <a:schemeClr val="accent6">
                  <a:lumMod val="50000"/>
                </a:schemeClr>
              </a:solidFill>
            </a:rPr>
            <a:t>Перегляд робіт у всіх курсах в домені.</a:t>
          </a:r>
          <a:endParaRPr lang="ru-RU" sz="1100" dirty="0">
            <a:solidFill>
              <a:schemeClr val="accent6">
                <a:lumMod val="50000"/>
              </a:schemeClr>
            </a:solidFill>
          </a:endParaRPr>
        </a:p>
      </dgm:t>
    </dgm:pt>
    <dgm:pt modelId="{CA7C7A3D-0181-4EF6-B1EA-2A8B499F94A7}" type="parTrans" cxnId="{09BAA437-CA08-4EDF-9751-D02104CF1F50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45B332AF-735A-4F42-8E94-B6A7BCE71BF1}" type="sibTrans" cxnId="{09BAA437-CA08-4EDF-9751-D02104CF1F50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CB3BA0E2-ADAF-4B51-8138-246F28DE6CF8}" type="pres">
      <dgm:prSet presAssocID="{DA3E54FF-6485-43D9-B9A1-22D5340F821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51ED48-1F13-4C0A-81E3-D9ACE4CF3D94}" type="pres">
      <dgm:prSet presAssocID="{EE05AB5F-E0DE-48CE-A6CE-46CFDA976722}" presName="horFlow" presStyleCnt="0"/>
      <dgm:spPr/>
    </dgm:pt>
    <dgm:pt modelId="{2A0293BC-0B99-42BD-809E-727E69143EFC}" type="pres">
      <dgm:prSet presAssocID="{EE05AB5F-E0DE-48CE-A6CE-46CFDA976722}" presName="bigChev" presStyleLbl="node1" presStyleIdx="0" presStyleCnt="4"/>
      <dgm:spPr/>
      <dgm:t>
        <a:bodyPr/>
        <a:lstStyle/>
        <a:p>
          <a:endParaRPr lang="ru-RU"/>
        </a:p>
      </dgm:t>
    </dgm:pt>
    <dgm:pt modelId="{D360EB39-A96F-46A4-9BB5-2EDC520E6BC0}" type="pres">
      <dgm:prSet presAssocID="{09B3DF6A-2773-47BB-B3D9-F1A3FB97D1EE}" presName="parTrans" presStyleCnt="0"/>
      <dgm:spPr/>
    </dgm:pt>
    <dgm:pt modelId="{B0055B8C-9325-474E-8BD6-21F5E69B6C62}" type="pres">
      <dgm:prSet presAssocID="{41E7BE6E-80C5-4955-AA45-B125B100B5FE}" presName="node" presStyleLbl="alignAccFollowNode1" presStyleIdx="0" presStyleCnt="10" custScaleX="193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A0A18-1572-4F38-BC71-7917FC660037}" type="pres">
      <dgm:prSet presAssocID="{2396A49C-30DF-449E-A2A9-71B666AFC976}" presName="sibTrans" presStyleCnt="0"/>
      <dgm:spPr/>
    </dgm:pt>
    <dgm:pt modelId="{9A276D96-2D21-4489-B1EF-9E1CD4C827B4}" type="pres">
      <dgm:prSet presAssocID="{325B9DBA-D23D-42D6-9C4D-ABC762EB7C4D}" presName="node" presStyleLbl="alignAccFollowNode1" presStyleIdx="1" presStyleCnt="10" custScaleX="227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50429-5B77-4DA2-B9B0-F1628425ACD7}" type="pres">
      <dgm:prSet presAssocID="{EE05AB5F-E0DE-48CE-A6CE-46CFDA976722}" presName="vSp" presStyleCnt="0"/>
      <dgm:spPr/>
    </dgm:pt>
    <dgm:pt modelId="{DE840F65-4ECC-4F5C-889C-A1205AAA7973}" type="pres">
      <dgm:prSet presAssocID="{F549F56D-5F8B-4481-8E02-D647A83ED538}" presName="horFlow" presStyleCnt="0"/>
      <dgm:spPr/>
    </dgm:pt>
    <dgm:pt modelId="{40FC29B6-A859-45D8-977F-10B370F09AA4}" type="pres">
      <dgm:prSet presAssocID="{F549F56D-5F8B-4481-8E02-D647A83ED538}" presName="bigChev" presStyleLbl="node1" presStyleIdx="1" presStyleCnt="4"/>
      <dgm:spPr/>
      <dgm:t>
        <a:bodyPr/>
        <a:lstStyle/>
        <a:p>
          <a:endParaRPr lang="ru-RU"/>
        </a:p>
      </dgm:t>
    </dgm:pt>
    <dgm:pt modelId="{1C4E1630-C9B9-401C-8F1D-350812674444}" type="pres">
      <dgm:prSet presAssocID="{CAD8B5DA-1939-4FD0-A76F-5643F165D32D}" presName="parTrans" presStyleCnt="0"/>
      <dgm:spPr/>
    </dgm:pt>
    <dgm:pt modelId="{E87D23D2-AA6E-4B89-B03B-D87F7FD8510B}" type="pres">
      <dgm:prSet presAssocID="{12C5FC74-0CB8-401B-A90B-04195A813FBC}" presName="node" presStyleLbl="alignAccFollowNode1" presStyleIdx="2" presStyleCnt="10" custScaleX="126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FBB7B-3E8C-42CA-B003-714A44456FE0}" type="pres">
      <dgm:prSet presAssocID="{66A29E51-8F87-4A5E-96B1-99B57A328BFD}" presName="sibTrans" presStyleCnt="0"/>
      <dgm:spPr/>
    </dgm:pt>
    <dgm:pt modelId="{707C9A71-DFE5-4006-9E5F-902B91712267}" type="pres">
      <dgm:prSet presAssocID="{20918595-B853-4957-8619-AAE431DD5231}" presName="node" presStyleLbl="alignAccFollowNode1" presStyleIdx="3" presStyleCnt="10" custScaleX="132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86E1D-9099-4822-B87D-D7DDA6F57227}" type="pres">
      <dgm:prSet presAssocID="{C6B75053-877A-4B0F-B43D-F9EEEC8666D6}" presName="sibTrans" presStyleCnt="0"/>
      <dgm:spPr/>
    </dgm:pt>
    <dgm:pt modelId="{2071AE35-D205-471D-9C27-375B2FA54E5C}" type="pres">
      <dgm:prSet presAssocID="{CB80758F-A5C6-416E-B45C-3663BF55ADF2}" presName="node" presStyleLbl="align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F2256-D76F-4766-8F17-0625CE96E0EE}" type="pres">
      <dgm:prSet presAssocID="{459DE139-50FF-4400-A05D-B7FAF82D8E20}" presName="sibTrans" presStyleCnt="0"/>
      <dgm:spPr/>
    </dgm:pt>
    <dgm:pt modelId="{239A3412-B662-498E-8087-AA393DA33116}" type="pres">
      <dgm:prSet presAssocID="{0A2D3CEA-3C98-4C4D-84F9-692A77659C17}" presName="node" presStyleLbl="align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E61C4-85A6-4BE8-86E1-86B7A91A2966}" type="pres">
      <dgm:prSet presAssocID="{F549F56D-5F8B-4481-8E02-D647A83ED538}" presName="vSp" presStyleCnt="0"/>
      <dgm:spPr/>
    </dgm:pt>
    <dgm:pt modelId="{3AD75FA0-14DB-4F4F-B856-2EA50F81C6BE}" type="pres">
      <dgm:prSet presAssocID="{CF3249C6-8F82-430B-A239-7FFD1FFBB7C1}" presName="horFlow" presStyleCnt="0"/>
      <dgm:spPr/>
    </dgm:pt>
    <dgm:pt modelId="{D7431D89-65F1-4731-B4F8-601F5A04B1A6}" type="pres">
      <dgm:prSet presAssocID="{CF3249C6-8F82-430B-A239-7FFD1FFBB7C1}" presName="bigChev" presStyleLbl="node1" presStyleIdx="2" presStyleCnt="4"/>
      <dgm:spPr/>
      <dgm:t>
        <a:bodyPr/>
        <a:lstStyle/>
        <a:p>
          <a:endParaRPr lang="ru-RU"/>
        </a:p>
      </dgm:t>
    </dgm:pt>
    <dgm:pt modelId="{D0044C27-7B1B-4F1C-B940-C8239568721E}" type="pres">
      <dgm:prSet presAssocID="{2ACB687A-53DB-41A7-99AA-A5FF3D0A8B2D}" presName="parTrans" presStyleCnt="0"/>
      <dgm:spPr/>
    </dgm:pt>
    <dgm:pt modelId="{CBB5D982-6C6A-4082-8E2B-2A3669A11A6F}" type="pres">
      <dgm:prSet presAssocID="{27466005-A9A0-466A-83B9-65A3BC154641}" presName="node" presStyleLbl="alignAccFollowNode1" presStyleIdx="6" presStyleCnt="10" custScaleX="316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8701B-E0C5-4AA3-BF57-5964D6C3238A}" type="pres">
      <dgm:prSet presAssocID="{CF3249C6-8F82-430B-A239-7FFD1FFBB7C1}" presName="vSp" presStyleCnt="0"/>
      <dgm:spPr/>
    </dgm:pt>
    <dgm:pt modelId="{2847DE65-D501-41A0-A2D6-9EF75FB54884}" type="pres">
      <dgm:prSet presAssocID="{D8AFC8BD-1CE5-4030-9DD3-A7A2F4A00BFB}" presName="horFlow" presStyleCnt="0"/>
      <dgm:spPr/>
    </dgm:pt>
    <dgm:pt modelId="{B6F365EE-9898-4334-A599-BA8A8B61F3D2}" type="pres">
      <dgm:prSet presAssocID="{D8AFC8BD-1CE5-4030-9DD3-A7A2F4A00BFB}" presName="bigChev" presStyleLbl="node1" presStyleIdx="3" presStyleCnt="4" custScaleX="110394"/>
      <dgm:spPr/>
      <dgm:t>
        <a:bodyPr/>
        <a:lstStyle/>
        <a:p>
          <a:endParaRPr lang="ru-RU"/>
        </a:p>
      </dgm:t>
    </dgm:pt>
    <dgm:pt modelId="{F6459A70-904D-45A2-8F6C-4B9828CDCE50}" type="pres">
      <dgm:prSet presAssocID="{7827921B-42F5-4D30-9C4A-35330B20DDF0}" presName="parTrans" presStyleCnt="0"/>
      <dgm:spPr/>
    </dgm:pt>
    <dgm:pt modelId="{CB873020-E4A9-46E9-8D1C-4FC0AF2B9CCF}" type="pres">
      <dgm:prSet presAssocID="{4BC8E8E1-B0C3-44BE-A914-3821D011FC2D}" presName="node" presStyleLbl="alignAccFollowNode1" presStyleIdx="7" presStyleCnt="10" custScaleX="135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A87C6-2BE3-4AA2-A63D-67BB0E527908}" type="pres">
      <dgm:prSet presAssocID="{95EBD7FC-0776-4EF9-8931-E8B639A5374A}" presName="sibTrans" presStyleCnt="0"/>
      <dgm:spPr/>
    </dgm:pt>
    <dgm:pt modelId="{C35B9CF7-B0FE-458A-B931-67407D05E191}" type="pres">
      <dgm:prSet presAssocID="{CBD9FE82-950E-4A61-A149-09F19CAFEE2B}" presName="node" presStyleLbl="alignAccFollowNode1" presStyleIdx="8" presStyleCnt="10" custScaleX="150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6BBEC-46CE-471F-8FCA-0A9B7AF45054}" type="pres">
      <dgm:prSet presAssocID="{2B5F5A39-2560-4562-9B60-0C550E8F2E3E}" presName="sibTrans" presStyleCnt="0"/>
      <dgm:spPr/>
    </dgm:pt>
    <dgm:pt modelId="{5925FC4A-F5DE-4BDF-8499-F3005B059359}" type="pres">
      <dgm:prSet presAssocID="{92B8393B-CA50-41B7-BA36-264658F1C1D6}" presName="node" presStyleLbl="alignAccFollowNode1" presStyleIdx="9" presStyleCnt="10" custScaleX="165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5AE492-CCD2-4FEB-A4F9-83456F786BCB}" type="presOf" srcId="{D8AFC8BD-1CE5-4030-9DD3-A7A2F4A00BFB}" destId="{B6F365EE-9898-4334-A599-BA8A8B61F3D2}" srcOrd="0" destOrd="0" presId="urn:microsoft.com/office/officeart/2005/8/layout/lProcess3"/>
    <dgm:cxn modelId="{28695DF1-96F9-4B4A-85D7-0C35D738BB02}" type="presOf" srcId="{F549F56D-5F8B-4481-8E02-D647A83ED538}" destId="{40FC29B6-A859-45D8-977F-10B370F09AA4}" srcOrd="0" destOrd="0" presId="urn:microsoft.com/office/officeart/2005/8/layout/lProcess3"/>
    <dgm:cxn modelId="{C294081E-F138-4474-ADDC-A99384E38C8A}" srcId="{DA3E54FF-6485-43D9-B9A1-22D5340F8213}" destId="{CF3249C6-8F82-430B-A239-7FFD1FFBB7C1}" srcOrd="2" destOrd="0" parTransId="{AC26101E-61B9-47B0-ABCB-63C3CDDD44A1}" sibTransId="{DB3AEF3E-9ED9-49E3-8AEA-1935D08E3EE8}"/>
    <dgm:cxn modelId="{891F9E44-D88F-4915-B80E-CCB7FA906501}" type="presOf" srcId="{0A2D3CEA-3C98-4C4D-84F9-692A77659C17}" destId="{239A3412-B662-498E-8087-AA393DA33116}" srcOrd="0" destOrd="0" presId="urn:microsoft.com/office/officeart/2005/8/layout/lProcess3"/>
    <dgm:cxn modelId="{54AD94EF-9034-4526-B162-AC03E9C93B97}" srcId="{DA3E54FF-6485-43D9-B9A1-22D5340F8213}" destId="{EE05AB5F-E0DE-48CE-A6CE-46CFDA976722}" srcOrd="0" destOrd="0" parTransId="{100614F7-A0C8-4ED0-B6F1-6C43D24AAFAF}" sibTransId="{CAC40442-F337-4857-8C10-7DF8C8ED44BA}"/>
    <dgm:cxn modelId="{348DF162-D81C-4616-B80F-AA3642F522C0}" type="presOf" srcId="{41E7BE6E-80C5-4955-AA45-B125B100B5FE}" destId="{B0055B8C-9325-474E-8BD6-21F5E69B6C62}" srcOrd="0" destOrd="0" presId="urn:microsoft.com/office/officeart/2005/8/layout/lProcess3"/>
    <dgm:cxn modelId="{ED6BF120-F6AA-49C5-A388-DB5120A77593}" type="presOf" srcId="{DA3E54FF-6485-43D9-B9A1-22D5340F8213}" destId="{CB3BA0E2-ADAF-4B51-8138-246F28DE6CF8}" srcOrd="0" destOrd="0" presId="urn:microsoft.com/office/officeart/2005/8/layout/lProcess3"/>
    <dgm:cxn modelId="{439252B8-B1AB-4587-8032-0279D228B925}" srcId="{EE05AB5F-E0DE-48CE-A6CE-46CFDA976722}" destId="{325B9DBA-D23D-42D6-9C4D-ABC762EB7C4D}" srcOrd="1" destOrd="0" parTransId="{5255F3A7-99EE-4B7A-B71B-3BF4E8D5A141}" sibTransId="{7526C57F-8C29-4B56-83DE-02C72B52F7A4}"/>
    <dgm:cxn modelId="{E7846D96-5055-41EF-8A3A-859CABDEB75D}" type="presOf" srcId="{325B9DBA-D23D-42D6-9C4D-ABC762EB7C4D}" destId="{9A276D96-2D21-4489-B1EF-9E1CD4C827B4}" srcOrd="0" destOrd="0" presId="urn:microsoft.com/office/officeart/2005/8/layout/lProcess3"/>
    <dgm:cxn modelId="{DEB2C900-A8FB-457C-9BD9-CC530FB5828B}" srcId="{F549F56D-5F8B-4481-8E02-D647A83ED538}" destId="{0A2D3CEA-3C98-4C4D-84F9-692A77659C17}" srcOrd="3" destOrd="0" parTransId="{8A58037D-9238-4DA2-AC08-7D29ECF3F427}" sibTransId="{F4623E41-FB20-4D2C-876F-EC60A50BB037}"/>
    <dgm:cxn modelId="{9C4931D7-2DCD-49D5-BE21-DE89D1E41611}" type="presOf" srcId="{20918595-B853-4957-8619-AAE431DD5231}" destId="{707C9A71-DFE5-4006-9E5F-902B91712267}" srcOrd="0" destOrd="0" presId="urn:microsoft.com/office/officeart/2005/8/layout/lProcess3"/>
    <dgm:cxn modelId="{1DBB5AC2-4A8E-4578-BA17-6CEA97F9F7F9}" type="presOf" srcId="{12C5FC74-0CB8-401B-A90B-04195A813FBC}" destId="{E87D23D2-AA6E-4B89-B03B-D87F7FD8510B}" srcOrd="0" destOrd="0" presId="urn:microsoft.com/office/officeart/2005/8/layout/lProcess3"/>
    <dgm:cxn modelId="{09BAA437-CA08-4EDF-9751-D02104CF1F50}" srcId="{D8AFC8BD-1CE5-4030-9DD3-A7A2F4A00BFB}" destId="{92B8393B-CA50-41B7-BA36-264658F1C1D6}" srcOrd="2" destOrd="0" parTransId="{CA7C7A3D-0181-4EF6-B1EA-2A8B499F94A7}" sibTransId="{45B332AF-735A-4F42-8E94-B6A7BCE71BF1}"/>
    <dgm:cxn modelId="{853F3E19-C441-46C2-9A7A-F7065EFACA7F}" srcId="{F549F56D-5F8B-4481-8E02-D647A83ED538}" destId="{20918595-B853-4957-8619-AAE431DD5231}" srcOrd="1" destOrd="0" parTransId="{C90FD7A7-E1B3-469C-A3FC-0BA75791A9C3}" sibTransId="{C6B75053-877A-4B0F-B43D-F9EEEC8666D6}"/>
    <dgm:cxn modelId="{3F340DED-33F4-4FC9-A814-C37702E6218E}" type="presOf" srcId="{92B8393B-CA50-41B7-BA36-264658F1C1D6}" destId="{5925FC4A-F5DE-4BDF-8499-F3005B059359}" srcOrd="0" destOrd="0" presId="urn:microsoft.com/office/officeart/2005/8/layout/lProcess3"/>
    <dgm:cxn modelId="{61E62C0F-60A9-42C5-8B09-06BCA09AE7D8}" type="presOf" srcId="{CBD9FE82-950E-4A61-A149-09F19CAFEE2B}" destId="{C35B9CF7-B0FE-458A-B931-67407D05E191}" srcOrd="0" destOrd="0" presId="urn:microsoft.com/office/officeart/2005/8/layout/lProcess3"/>
    <dgm:cxn modelId="{3BA2BEF4-1C31-46F8-85AE-A1AB18039F95}" srcId="{DA3E54FF-6485-43D9-B9A1-22D5340F8213}" destId="{F549F56D-5F8B-4481-8E02-D647A83ED538}" srcOrd="1" destOrd="0" parTransId="{868EFD6C-D19D-4A7B-BF5F-A747C27FC021}" sibTransId="{2DBDE3E0-A266-4FAB-8B4B-4721E0005E76}"/>
    <dgm:cxn modelId="{8698363F-36B1-4DFC-B7C5-335986B3C4D8}" type="presOf" srcId="{CF3249C6-8F82-430B-A239-7FFD1FFBB7C1}" destId="{D7431D89-65F1-4731-B4F8-601F5A04B1A6}" srcOrd="0" destOrd="0" presId="urn:microsoft.com/office/officeart/2005/8/layout/lProcess3"/>
    <dgm:cxn modelId="{0E6F1CAC-DB36-446A-82A5-D86A4F922C9C}" type="presOf" srcId="{4BC8E8E1-B0C3-44BE-A914-3821D011FC2D}" destId="{CB873020-E4A9-46E9-8D1C-4FC0AF2B9CCF}" srcOrd="0" destOrd="0" presId="urn:microsoft.com/office/officeart/2005/8/layout/lProcess3"/>
    <dgm:cxn modelId="{03764971-812E-43B6-A1F1-7B8AEC2F2560}" srcId="{F549F56D-5F8B-4481-8E02-D647A83ED538}" destId="{CB80758F-A5C6-416E-B45C-3663BF55ADF2}" srcOrd="2" destOrd="0" parTransId="{3255480B-7DB5-44E0-9E55-ABFB93A897A9}" sibTransId="{459DE139-50FF-4400-A05D-B7FAF82D8E20}"/>
    <dgm:cxn modelId="{3F17DDCD-6A19-4E02-B9FB-B7FB4A7A69AF}" type="presOf" srcId="{27466005-A9A0-466A-83B9-65A3BC154641}" destId="{CBB5D982-6C6A-4082-8E2B-2A3669A11A6F}" srcOrd="0" destOrd="0" presId="urn:microsoft.com/office/officeart/2005/8/layout/lProcess3"/>
    <dgm:cxn modelId="{C6B00E5F-0172-4396-9D6F-185756568867}" srcId="{D8AFC8BD-1CE5-4030-9DD3-A7A2F4A00BFB}" destId="{4BC8E8E1-B0C3-44BE-A914-3821D011FC2D}" srcOrd="0" destOrd="0" parTransId="{7827921B-42F5-4D30-9C4A-35330B20DDF0}" sibTransId="{95EBD7FC-0776-4EF9-8931-E8B639A5374A}"/>
    <dgm:cxn modelId="{4E2E9AB9-22C2-47E9-A1BD-C7C44009A4D5}" srcId="{D8AFC8BD-1CE5-4030-9DD3-A7A2F4A00BFB}" destId="{CBD9FE82-950E-4A61-A149-09F19CAFEE2B}" srcOrd="1" destOrd="0" parTransId="{316377ED-6A78-4597-B0F6-291A1EBDAB02}" sibTransId="{2B5F5A39-2560-4562-9B60-0C550E8F2E3E}"/>
    <dgm:cxn modelId="{89F1B73E-D2DA-4C7C-8B75-23DF6129CD3D}" type="presOf" srcId="{EE05AB5F-E0DE-48CE-A6CE-46CFDA976722}" destId="{2A0293BC-0B99-42BD-809E-727E69143EFC}" srcOrd="0" destOrd="0" presId="urn:microsoft.com/office/officeart/2005/8/layout/lProcess3"/>
    <dgm:cxn modelId="{11476419-3DD3-4BCD-A86A-7229A4848F6D}" srcId="{F549F56D-5F8B-4481-8E02-D647A83ED538}" destId="{12C5FC74-0CB8-401B-A90B-04195A813FBC}" srcOrd="0" destOrd="0" parTransId="{CAD8B5DA-1939-4FD0-A76F-5643F165D32D}" sibTransId="{66A29E51-8F87-4A5E-96B1-99B57A328BFD}"/>
    <dgm:cxn modelId="{3068E645-21AC-4B79-8B8E-9A01A5614145}" type="presOf" srcId="{CB80758F-A5C6-416E-B45C-3663BF55ADF2}" destId="{2071AE35-D205-471D-9C27-375B2FA54E5C}" srcOrd="0" destOrd="0" presId="urn:microsoft.com/office/officeart/2005/8/layout/lProcess3"/>
    <dgm:cxn modelId="{791D1541-DF97-4D54-96A3-CF9B2767ED3A}" srcId="{CF3249C6-8F82-430B-A239-7FFD1FFBB7C1}" destId="{27466005-A9A0-466A-83B9-65A3BC154641}" srcOrd="0" destOrd="0" parTransId="{2ACB687A-53DB-41A7-99AA-A5FF3D0A8B2D}" sibTransId="{C1E73711-843C-41F4-B536-700E79B6EEE1}"/>
    <dgm:cxn modelId="{21969FA8-C2FB-49A3-9B70-FCECB5DE4E78}" srcId="{DA3E54FF-6485-43D9-B9A1-22D5340F8213}" destId="{D8AFC8BD-1CE5-4030-9DD3-A7A2F4A00BFB}" srcOrd="3" destOrd="0" parTransId="{16680AAA-3F2A-4790-B485-11515A134691}" sibTransId="{B1D2BDD8-6312-4BC0-82FE-B1E85D54939C}"/>
    <dgm:cxn modelId="{F2CBF791-6489-4C23-B886-FE1A166A4067}" srcId="{EE05AB5F-E0DE-48CE-A6CE-46CFDA976722}" destId="{41E7BE6E-80C5-4955-AA45-B125B100B5FE}" srcOrd="0" destOrd="0" parTransId="{09B3DF6A-2773-47BB-B3D9-F1A3FB97D1EE}" sibTransId="{2396A49C-30DF-449E-A2A9-71B666AFC976}"/>
    <dgm:cxn modelId="{94D39813-7EC7-451D-87CC-4031EC77BFBC}" type="presParOf" srcId="{CB3BA0E2-ADAF-4B51-8138-246F28DE6CF8}" destId="{1251ED48-1F13-4C0A-81E3-D9ACE4CF3D94}" srcOrd="0" destOrd="0" presId="urn:microsoft.com/office/officeart/2005/8/layout/lProcess3"/>
    <dgm:cxn modelId="{EFB0AC0A-611C-4CDD-B5B2-517C6B0F5F72}" type="presParOf" srcId="{1251ED48-1F13-4C0A-81E3-D9ACE4CF3D94}" destId="{2A0293BC-0B99-42BD-809E-727E69143EFC}" srcOrd="0" destOrd="0" presId="urn:microsoft.com/office/officeart/2005/8/layout/lProcess3"/>
    <dgm:cxn modelId="{ABFB01B8-8F1C-41D8-AFD6-B30FC65BB8C0}" type="presParOf" srcId="{1251ED48-1F13-4C0A-81E3-D9ACE4CF3D94}" destId="{D360EB39-A96F-46A4-9BB5-2EDC520E6BC0}" srcOrd="1" destOrd="0" presId="urn:microsoft.com/office/officeart/2005/8/layout/lProcess3"/>
    <dgm:cxn modelId="{DE6DDBEB-98FB-4012-93E3-45FE8E0B1E01}" type="presParOf" srcId="{1251ED48-1F13-4C0A-81E3-D9ACE4CF3D94}" destId="{B0055B8C-9325-474E-8BD6-21F5E69B6C62}" srcOrd="2" destOrd="0" presId="urn:microsoft.com/office/officeart/2005/8/layout/lProcess3"/>
    <dgm:cxn modelId="{F6D41A57-ECF4-4B31-B54C-1E26711DCE84}" type="presParOf" srcId="{1251ED48-1F13-4C0A-81E3-D9ACE4CF3D94}" destId="{83DA0A18-1572-4F38-BC71-7917FC660037}" srcOrd="3" destOrd="0" presId="urn:microsoft.com/office/officeart/2005/8/layout/lProcess3"/>
    <dgm:cxn modelId="{6B290A52-3CF4-4C09-A1F8-C1B09A8EF079}" type="presParOf" srcId="{1251ED48-1F13-4C0A-81E3-D9ACE4CF3D94}" destId="{9A276D96-2D21-4489-B1EF-9E1CD4C827B4}" srcOrd="4" destOrd="0" presId="urn:microsoft.com/office/officeart/2005/8/layout/lProcess3"/>
    <dgm:cxn modelId="{89DF5A9F-3849-4CB7-9AEE-6D12462D0DC6}" type="presParOf" srcId="{CB3BA0E2-ADAF-4B51-8138-246F28DE6CF8}" destId="{9E550429-5B77-4DA2-B9B0-F1628425ACD7}" srcOrd="1" destOrd="0" presId="urn:microsoft.com/office/officeart/2005/8/layout/lProcess3"/>
    <dgm:cxn modelId="{86652821-DC7C-4B03-87B7-A959BC6F6F02}" type="presParOf" srcId="{CB3BA0E2-ADAF-4B51-8138-246F28DE6CF8}" destId="{DE840F65-4ECC-4F5C-889C-A1205AAA7973}" srcOrd="2" destOrd="0" presId="urn:microsoft.com/office/officeart/2005/8/layout/lProcess3"/>
    <dgm:cxn modelId="{28264541-B16A-474F-81D3-C6651C25B776}" type="presParOf" srcId="{DE840F65-4ECC-4F5C-889C-A1205AAA7973}" destId="{40FC29B6-A859-45D8-977F-10B370F09AA4}" srcOrd="0" destOrd="0" presId="urn:microsoft.com/office/officeart/2005/8/layout/lProcess3"/>
    <dgm:cxn modelId="{4A320F4C-AF58-4166-8688-0F79837D8A68}" type="presParOf" srcId="{DE840F65-4ECC-4F5C-889C-A1205AAA7973}" destId="{1C4E1630-C9B9-401C-8F1D-350812674444}" srcOrd="1" destOrd="0" presId="urn:microsoft.com/office/officeart/2005/8/layout/lProcess3"/>
    <dgm:cxn modelId="{FACF810A-03E7-4AFC-9EA2-BFED0D22B541}" type="presParOf" srcId="{DE840F65-4ECC-4F5C-889C-A1205AAA7973}" destId="{E87D23D2-AA6E-4B89-B03B-D87F7FD8510B}" srcOrd="2" destOrd="0" presId="urn:microsoft.com/office/officeart/2005/8/layout/lProcess3"/>
    <dgm:cxn modelId="{C4D2D08E-B555-462B-8ECC-EDDF6EC4DA4D}" type="presParOf" srcId="{DE840F65-4ECC-4F5C-889C-A1205AAA7973}" destId="{15FFBB7B-3E8C-42CA-B003-714A44456FE0}" srcOrd="3" destOrd="0" presId="urn:microsoft.com/office/officeart/2005/8/layout/lProcess3"/>
    <dgm:cxn modelId="{8F81B076-D561-4176-9BE2-BB1971293E2F}" type="presParOf" srcId="{DE840F65-4ECC-4F5C-889C-A1205AAA7973}" destId="{707C9A71-DFE5-4006-9E5F-902B91712267}" srcOrd="4" destOrd="0" presId="urn:microsoft.com/office/officeart/2005/8/layout/lProcess3"/>
    <dgm:cxn modelId="{953809AE-D1B9-453A-9380-951DB7C3687E}" type="presParOf" srcId="{DE840F65-4ECC-4F5C-889C-A1205AAA7973}" destId="{30C86E1D-9099-4822-B87D-D7DDA6F57227}" srcOrd="5" destOrd="0" presId="urn:microsoft.com/office/officeart/2005/8/layout/lProcess3"/>
    <dgm:cxn modelId="{B42519A5-28B3-42A8-9D24-2BF68C590BE7}" type="presParOf" srcId="{DE840F65-4ECC-4F5C-889C-A1205AAA7973}" destId="{2071AE35-D205-471D-9C27-375B2FA54E5C}" srcOrd="6" destOrd="0" presId="urn:microsoft.com/office/officeart/2005/8/layout/lProcess3"/>
    <dgm:cxn modelId="{22447B14-3063-42FF-BB0D-EA8C6695E0F2}" type="presParOf" srcId="{DE840F65-4ECC-4F5C-889C-A1205AAA7973}" destId="{81FF2256-D76F-4766-8F17-0625CE96E0EE}" srcOrd="7" destOrd="0" presId="urn:microsoft.com/office/officeart/2005/8/layout/lProcess3"/>
    <dgm:cxn modelId="{D97601B2-0B0C-4481-8D13-6A5D645B43FA}" type="presParOf" srcId="{DE840F65-4ECC-4F5C-889C-A1205AAA7973}" destId="{239A3412-B662-498E-8087-AA393DA33116}" srcOrd="8" destOrd="0" presId="urn:microsoft.com/office/officeart/2005/8/layout/lProcess3"/>
    <dgm:cxn modelId="{6B89F569-4376-4926-BCCF-0B26FC7FFEA9}" type="presParOf" srcId="{CB3BA0E2-ADAF-4B51-8138-246F28DE6CF8}" destId="{39DE61C4-85A6-4BE8-86E1-86B7A91A2966}" srcOrd="3" destOrd="0" presId="urn:microsoft.com/office/officeart/2005/8/layout/lProcess3"/>
    <dgm:cxn modelId="{77DFC56D-0CC1-4160-8E51-BAD4D586D62C}" type="presParOf" srcId="{CB3BA0E2-ADAF-4B51-8138-246F28DE6CF8}" destId="{3AD75FA0-14DB-4F4F-B856-2EA50F81C6BE}" srcOrd="4" destOrd="0" presId="urn:microsoft.com/office/officeart/2005/8/layout/lProcess3"/>
    <dgm:cxn modelId="{54F3BD1E-3F98-46C6-AA6C-25F63C658761}" type="presParOf" srcId="{3AD75FA0-14DB-4F4F-B856-2EA50F81C6BE}" destId="{D7431D89-65F1-4731-B4F8-601F5A04B1A6}" srcOrd="0" destOrd="0" presId="urn:microsoft.com/office/officeart/2005/8/layout/lProcess3"/>
    <dgm:cxn modelId="{40B46499-E4A1-43EC-B3EC-E61AA2C47E6B}" type="presParOf" srcId="{3AD75FA0-14DB-4F4F-B856-2EA50F81C6BE}" destId="{D0044C27-7B1B-4F1C-B940-C8239568721E}" srcOrd="1" destOrd="0" presId="urn:microsoft.com/office/officeart/2005/8/layout/lProcess3"/>
    <dgm:cxn modelId="{3FC7B65B-1717-4CC7-84F5-27FE32C5FAB0}" type="presParOf" srcId="{3AD75FA0-14DB-4F4F-B856-2EA50F81C6BE}" destId="{CBB5D982-6C6A-4082-8E2B-2A3669A11A6F}" srcOrd="2" destOrd="0" presId="urn:microsoft.com/office/officeart/2005/8/layout/lProcess3"/>
    <dgm:cxn modelId="{961C9749-B5FD-4161-A3CC-6AC0CCB82035}" type="presParOf" srcId="{CB3BA0E2-ADAF-4B51-8138-246F28DE6CF8}" destId="{F098701B-E0C5-4AA3-BF57-5964D6C3238A}" srcOrd="5" destOrd="0" presId="urn:microsoft.com/office/officeart/2005/8/layout/lProcess3"/>
    <dgm:cxn modelId="{545AED5A-4C05-40CD-97BA-183C11DCE9A8}" type="presParOf" srcId="{CB3BA0E2-ADAF-4B51-8138-246F28DE6CF8}" destId="{2847DE65-D501-41A0-A2D6-9EF75FB54884}" srcOrd="6" destOrd="0" presId="urn:microsoft.com/office/officeart/2005/8/layout/lProcess3"/>
    <dgm:cxn modelId="{5A09FDE4-1DCC-4376-BF00-56188A0A2EEE}" type="presParOf" srcId="{2847DE65-D501-41A0-A2D6-9EF75FB54884}" destId="{B6F365EE-9898-4334-A599-BA8A8B61F3D2}" srcOrd="0" destOrd="0" presId="urn:microsoft.com/office/officeart/2005/8/layout/lProcess3"/>
    <dgm:cxn modelId="{9EBAEF13-C5E4-4EA3-B97A-0C399257C18E}" type="presParOf" srcId="{2847DE65-D501-41A0-A2D6-9EF75FB54884}" destId="{F6459A70-904D-45A2-8F6C-4B9828CDCE50}" srcOrd="1" destOrd="0" presId="urn:microsoft.com/office/officeart/2005/8/layout/lProcess3"/>
    <dgm:cxn modelId="{01DD98BA-5ECD-4FA8-9D79-A3FDE2351728}" type="presParOf" srcId="{2847DE65-D501-41A0-A2D6-9EF75FB54884}" destId="{CB873020-E4A9-46E9-8D1C-4FC0AF2B9CCF}" srcOrd="2" destOrd="0" presId="urn:microsoft.com/office/officeart/2005/8/layout/lProcess3"/>
    <dgm:cxn modelId="{929642A8-8FB6-4DBD-8640-24F2576301C4}" type="presParOf" srcId="{2847DE65-D501-41A0-A2D6-9EF75FB54884}" destId="{357A87C6-2BE3-4AA2-A63D-67BB0E527908}" srcOrd="3" destOrd="0" presId="urn:microsoft.com/office/officeart/2005/8/layout/lProcess3"/>
    <dgm:cxn modelId="{F1759DED-074E-4C19-8036-07670990DB96}" type="presParOf" srcId="{2847DE65-D501-41A0-A2D6-9EF75FB54884}" destId="{C35B9CF7-B0FE-458A-B931-67407D05E191}" srcOrd="4" destOrd="0" presId="urn:microsoft.com/office/officeart/2005/8/layout/lProcess3"/>
    <dgm:cxn modelId="{6805D6FC-2BEC-4D66-A2EC-C0B4281572EA}" type="presParOf" srcId="{2847DE65-D501-41A0-A2D6-9EF75FB54884}" destId="{7DA6BBEC-46CE-471F-8FCA-0A9B7AF45054}" srcOrd="5" destOrd="0" presId="urn:microsoft.com/office/officeart/2005/8/layout/lProcess3"/>
    <dgm:cxn modelId="{BFEE6878-69C9-4DEE-B01E-80E9E9028FCA}" type="presParOf" srcId="{2847DE65-D501-41A0-A2D6-9EF75FB54884}" destId="{5925FC4A-F5DE-4BDF-8499-F3005B059359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D0DCEF-6346-43B1-8529-9422204AE777}" type="doc">
      <dgm:prSet loTypeId="urn:microsoft.com/office/officeart/2005/8/layout/process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7523A4D-74EC-457F-8DA3-A4DB69E7749D}">
      <dgm:prSet custT="1"/>
      <dgm:spPr/>
      <dgm:t>
        <a:bodyPr/>
        <a:lstStyle/>
        <a:p>
          <a:pPr rtl="0"/>
          <a:r>
            <a:rPr lang="uk-UA" sz="1600" b="0" i="0" smtClean="0">
              <a:solidFill>
                <a:schemeClr val="accent6">
                  <a:lumMod val="50000"/>
                </a:schemeClr>
              </a:solidFill>
            </a:rPr>
            <a:t>Доступність і безпека. </a:t>
          </a:r>
          <a:endParaRPr lang="ru-RU" sz="1600">
            <a:solidFill>
              <a:schemeClr val="accent6">
                <a:lumMod val="50000"/>
              </a:schemeClr>
            </a:solidFill>
          </a:endParaRPr>
        </a:p>
      </dgm:t>
    </dgm:pt>
    <dgm:pt modelId="{1AA95495-59B5-40AB-94AD-7F4403828F16}" type="parTrans" cxnId="{4D0AB580-2200-4D85-B737-89759FA8103D}">
      <dgm:prSet/>
      <dgm:spPr/>
      <dgm:t>
        <a:bodyPr/>
        <a:lstStyle/>
        <a:p>
          <a:endParaRPr lang="ru-RU" sz="2400">
            <a:solidFill>
              <a:schemeClr val="accent6">
                <a:lumMod val="50000"/>
              </a:schemeClr>
            </a:solidFill>
          </a:endParaRPr>
        </a:p>
      </dgm:t>
    </dgm:pt>
    <dgm:pt modelId="{22C62AEC-3D9E-48CB-A3AC-E139C117EB19}" type="sibTrans" cxnId="{4D0AB580-2200-4D85-B737-89759FA8103D}">
      <dgm:prSet/>
      <dgm:spPr/>
      <dgm:t>
        <a:bodyPr/>
        <a:lstStyle/>
        <a:p>
          <a:endParaRPr lang="ru-RU" sz="2400">
            <a:solidFill>
              <a:schemeClr val="accent6">
                <a:lumMod val="50000"/>
              </a:schemeClr>
            </a:solidFill>
          </a:endParaRPr>
        </a:p>
      </dgm:t>
    </dgm:pt>
    <dgm:pt modelId="{CF054C6F-DBCC-4756-934A-CA0639E71546}">
      <dgm:prSet custT="1"/>
      <dgm:spPr/>
      <dgm:t>
        <a:bodyPr/>
        <a:lstStyle/>
        <a:p>
          <a:pPr rtl="0"/>
          <a:r>
            <a:rPr lang="uk-UA" sz="1600" b="0" i="0" smtClean="0">
              <a:solidFill>
                <a:schemeClr val="accent6">
                  <a:lumMod val="50000"/>
                </a:schemeClr>
              </a:solidFill>
            </a:rPr>
            <a:t>Єдиний вхід. </a:t>
          </a:r>
          <a:endParaRPr lang="ru-RU" sz="1600">
            <a:solidFill>
              <a:schemeClr val="accent6">
                <a:lumMod val="50000"/>
              </a:schemeClr>
            </a:solidFill>
          </a:endParaRPr>
        </a:p>
      </dgm:t>
    </dgm:pt>
    <dgm:pt modelId="{D1B214D0-8629-4F17-9291-A08B4182D8CF}" type="parTrans" cxnId="{FA8E2628-103D-44A3-9946-ADAC7D39242B}">
      <dgm:prSet/>
      <dgm:spPr/>
      <dgm:t>
        <a:bodyPr/>
        <a:lstStyle/>
        <a:p>
          <a:endParaRPr lang="ru-RU" sz="2400">
            <a:solidFill>
              <a:schemeClr val="accent6">
                <a:lumMod val="50000"/>
              </a:schemeClr>
            </a:solidFill>
          </a:endParaRPr>
        </a:p>
      </dgm:t>
    </dgm:pt>
    <dgm:pt modelId="{F01900BE-D0C3-4308-93DE-B3073E53417C}" type="sibTrans" cxnId="{FA8E2628-103D-44A3-9946-ADAC7D39242B}">
      <dgm:prSet/>
      <dgm:spPr/>
      <dgm:t>
        <a:bodyPr/>
        <a:lstStyle/>
        <a:p>
          <a:endParaRPr lang="ru-RU" sz="2400">
            <a:solidFill>
              <a:schemeClr val="accent6">
                <a:lumMod val="50000"/>
              </a:schemeClr>
            </a:solidFill>
          </a:endParaRPr>
        </a:p>
      </dgm:t>
    </dgm:pt>
    <dgm:pt modelId="{D2CBA991-CFCF-46A5-B816-A1EBEC23D5B3}">
      <dgm:prSet custT="1"/>
      <dgm:spPr/>
      <dgm:t>
        <a:bodyPr/>
        <a:lstStyle/>
        <a:p>
          <a:pPr rtl="0"/>
          <a:r>
            <a:rPr lang="uk-UA" sz="1600" b="0" i="0" dirty="0" smtClean="0">
              <a:solidFill>
                <a:schemeClr val="accent6">
                  <a:lumMod val="50000"/>
                </a:schemeClr>
              </a:solidFill>
            </a:rPr>
            <a:t>Налаштування дозволів. </a:t>
          </a:r>
          <a:endParaRPr lang="ru-RU" sz="1600" dirty="0">
            <a:solidFill>
              <a:schemeClr val="accent6">
                <a:lumMod val="50000"/>
              </a:schemeClr>
            </a:solidFill>
          </a:endParaRPr>
        </a:p>
      </dgm:t>
    </dgm:pt>
    <dgm:pt modelId="{2B5CCD31-7DB4-4011-8DB6-1CB8400C3142}" type="parTrans" cxnId="{A1467C66-2AAD-4646-BCA9-BA1DC23A3A4E}">
      <dgm:prSet/>
      <dgm:spPr/>
      <dgm:t>
        <a:bodyPr/>
        <a:lstStyle/>
        <a:p>
          <a:endParaRPr lang="ru-RU" sz="2400">
            <a:solidFill>
              <a:schemeClr val="accent6">
                <a:lumMod val="50000"/>
              </a:schemeClr>
            </a:solidFill>
          </a:endParaRPr>
        </a:p>
      </dgm:t>
    </dgm:pt>
    <dgm:pt modelId="{CF6E201E-3E02-4209-A027-05E00E2644B6}" type="sibTrans" cxnId="{A1467C66-2AAD-4646-BCA9-BA1DC23A3A4E}">
      <dgm:prSet/>
      <dgm:spPr/>
      <dgm:t>
        <a:bodyPr/>
        <a:lstStyle/>
        <a:p>
          <a:endParaRPr lang="ru-RU" sz="2400">
            <a:solidFill>
              <a:schemeClr val="accent6">
                <a:lumMod val="50000"/>
              </a:schemeClr>
            </a:solidFill>
          </a:endParaRPr>
        </a:p>
      </dgm:t>
    </dgm:pt>
    <dgm:pt modelId="{A589050E-E84A-4BFD-A985-15F1A4B95D60}">
      <dgm:prSet custT="1"/>
      <dgm:spPr/>
      <dgm:t>
        <a:bodyPr/>
        <a:lstStyle/>
        <a:p>
          <a:pPr rtl="0"/>
          <a:r>
            <a:rPr lang="uk-UA" sz="1600" b="0" i="0" dirty="0" smtClean="0">
              <a:solidFill>
                <a:schemeClr val="accent6">
                  <a:lumMod val="50000"/>
                </a:schemeClr>
              </a:solidFill>
            </a:rPr>
            <a:t>Інтеграція з інформаційною системою освітнього закладу. </a:t>
          </a:r>
          <a:endParaRPr lang="ru-RU" sz="1600" dirty="0">
            <a:solidFill>
              <a:schemeClr val="accent6">
                <a:lumMod val="50000"/>
              </a:schemeClr>
            </a:solidFill>
          </a:endParaRPr>
        </a:p>
      </dgm:t>
    </dgm:pt>
    <dgm:pt modelId="{BEBC5DD6-B197-410F-8DDF-00AAE24DB846}" type="parTrans" cxnId="{C4C37AAE-5D80-4E9B-8957-AF30DF7DC818}">
      <dgm:prSet/>
      <dgm:spPr/>
      <dgm:t>
        <a:bodyPr/>
        <a:lstStyle/>
        <a:p>
          <a:endParaRPr lang="ru-RU" sz="2400">
            <a:solidFill>
              <a:schemeClr val="accent6">
                <a:lumMod val="50000"/>
              </a:schemeClr>
            </a:solidFill>
          </a:endParaRPr>
        </a:p>
      </dgm:t>
    </dgm:pt>
    <dgm:pt modelId="{BD2F0510-0671-494E-9A13-EA7D8468568E}" type="sibTrans" cxnId="{C4C37AAE-5D80-4E9B-8957-AF30DF7DC818}">
      <dgm:prSet/>
      <dgm:spPr/>
      <dgm:t>
        <a:bodyPr/>
        <a:lstStyle/>
        <a:p>
          <a:endParaRPr lang="ru-RU" sz="2400">
            <a:solidFill>
              <a:schemeClr val="accent6">
                <a:lumMod val="50000"/>
              </a:schemeClr>
            </a:solidFill>
          </a:endParaRPr>
        </a:p>
      </dgm:t>
    </dgm:pt>
    <dgm:pt modelId="{9D13A967-2AE1-4E7F-8554-010740D1E63E}">
      <dgm:prSet custT="1"/>
      <dgm:spPr/>
      <dgm:t>
        <a:bodyPr/>
        <a:lstStyle/>
        <a:p>
          <a:pPr rtl="0"/>
          <a:r>
            <a:rPr lang="uk-UA" sz="1600" b="0" i="0" smtClean="0">
              <a:solidFill>
                <a:schemeClr val="accent6">
                  <a:lumMod val="50000"/>
                </a:schemeClr>
              </a:solidFill>
            </a:rPr>
            <a:t>Професійний розвиток. </a:t>
          </a:r>
          <a:endParaRPr lang="ru-RU" sz="1600">
            <a:solidFill>
              <a:schemeClr val="accent6">
                <a:lumMod val="50000"/>
              </a:schemeClr>
            </a:solidFill>
          </a:endParaRPr>
        </a:p>
      </dgm:t>
    </dgm:pt>
    <dgm:pt modelId="{78E5C2BC-3900-4816-AC1D-C524FA17956D}" type="parTrans" cxnId="{12253684-6D4F-4CCF-B19D-135BB580E408}">
      <dgm:prSet/>
      <dgm:spPr/>
      <dgm:t>
        <a:bodyPr/>
        <a:lstStyle/>
        <a:p>
          <a:endParaRPr lang="ru-RU" sz="2400">
            <a:solidFill>
              <a:schemeClr val="accent6">
                <a:lumMod val="50000"/>
              </a:schemeClr>
            </a:solidFill>
          </a:endParaRPr>
        </a:p>
      </dgm:t>
    </dgm:pt>
    <dgm:pt modelId="{8C4410E2-654D-4B97-9EBE-B8F3555970B6}" type="sibTrans" cxnId="{12253684-6D4F-4CCF-B19D-135BB580E408}">
      <dgm:prSet/>
      <dgm:spPr/>
      <dgm:t>
        <a:bodyPr/>
        <a:lstStyle/>
        <a:p>
          <a:endParaRPr lang="ru-RU" sz="2400">
            <a:solidFill>
              <a:schemeClr val="accent6">
                <a:lumMod val="50000"/>
              </a:schemeClr>
            </a:solidFill>
          </a:endParaRPr>
        </a:p>
      </dgm:t>
    </dgm:pt>
    <dgm:pt modelId="{4C42DF92-8FCA-4DDC-8D9E-A3716070111D}">
      <dgm:prSet custT="1"/>
      <dgm:spPr/>
      <dgm:t>
        <a:bodyPr/>
        <a:lstStyle/>
        <a:p>
          <a:pPr rtl="0"/>
          <a:r>
            <a:rPr lang="uk-UA" sz="1600" b="0" i="0" smtClean="0">
              <a:solidFill>
                <a:schemeClr val="accent6">
                  <a:lumMod val="50000"/>
                </a:schemeClr>
              </a:solidFill>
            </a:rPr>
            <a:t>Безкоштовна цілодобова підтримка. </a:t>
          </a:r>
          <a:endParaRPr lang="ru-RU" sz="1600">
            <a:solidFill>
              <a:schemeClr val="accent6">
                <a:lumMod val="50000"/>
              </a:schemeClr>
            </a:solidFill>
          </a:endParaRPr>
        </a:p>
      </dgm:t>
    </dgm:pt>
    <dgm:pt modelId="{0EE679AC-10E3-4A04-A2AD-5A8799E8ED44}" type="parTrans" cxnId="{7256DD6C-D16E-4A77-A45C-FC0B7798C293}">
      <dgm:prSet/>
      <dgm:spPr/>
      <dgm:t>
        <a:bodyPr/>
        <a:lstStyle/>
        <a:p>
          <a:endParaRPr lang="ru-RU" sz="2400">
            <a:solidFill>
              <a:schemeClr val="accent6">
                <a:lumMod val="50000"/>
              </a:schemeClr>
            </a:solidFill>
          </a:endParaRPr>
        </a:p>
      </dgm:t>
    </dgm:pt>
    <dgm:pt modelId="{639A252C-5CAA-4E49-A4FA-E975B25CA127}" type="sibTrans" cxnId="{7256DD6C-D16E-4A77-A45C-FC0B7798C293}">
      <dgm:prSet/>
      <dgm:spPr/>
      <dgm:t>
        <a:bodyPr/>
        <a:lstStyle/>
        <a:p>
          <a:endParaRPr lang="ru-RU" sz="2400">
            <a:solidFill>
              <a:schemeClr val="accent6">
                <a:lumMod val="50000"/>
              </a:schemeClr>
            </a:solidFill>
          </a:endParaRPr>
        </a:p>
      </dgm:t>
    </dgm:pt>
    <dgm:pt modelId="{6C276C99-3602-46F6-AB67-081B82BC5EAA}">
      <dgm:prSet custT="1"/>
      <dgm:spPr/>
      <dgm:t>
        <a:bodyPr/>
        <a:lstStyle/>
        <a:p>
          <a:pPr rtl="0"/>
          <a:r>
            <a:rPr lang="uk-UA" sz="1600" b="0" i="0" smtClean="0">
              <a:solidFill>
                <a:schemeClr val="accent6">
                  <a:lumMod val="50000"/>
                </a:schemeClr>
              </a:solidFill>
            </a:rPr>
            <a:t>Захист особистих даних. </a:t>
          </a:r>
          <a:endParaRPr lang="ru-RU" sz="1600">
            <a:solidFill>
              <a:schemeClr val="accent6">
                <a:lumMod val="50000"/>
              </a:schemeClr>
            </a:solidFill>
          </a:endParaRPr>
        </a:p>
      </dgm:t>
    </dgm:pt>
    <dgm:pt modelId="{F27F9B2A-838E-4045-B029-AFE9FE1A2212}" type="parTrans" cxnId="{18337CA4-2AD3-413D-A18E-C8476545B489}">
      <dgm:prSet/>
      <dgm:spPr/>
      <dgm:t>
        <a:bodyPr/>
        <a:lstStyle/>
        <a:p>
          <a:endParaRPr lang="ru-RU" sz="2400">
            <a:solidFill>
              <a:schemeClr val="accent6">
                <a:lumMod val="50000"/>
              </a:schemeClr>
            </a:solidFill>
          </a:endParaRPr>
        </a:p>
      </dgm:t>
    </dgm:pt>
    <dgm:pt modelId="{8D1D4879-2C60-4DE7-B6C1-1C9E3ED56FDE}" type="sibTrans" cxnId="{18337CA4-2AD3-413D-A18E-C8476545B489}">
      <dgm:prSet/>
      <dgm:spPr/>
      <dgm:t>
        <a:bodyPr/>
        <a:lstStyle/>
        <a:p>
          <a:endParaRPr lang="ru-RU" sz="2400">
            <a:solidFill>
              <a:schemeClr val="accent6">
                <a:lumMod val="50000"/>
              </a:schemeClr>
            </a:solidFill>
          </a:endParaRPr>
        </a:p>
      </dgm:t>
    </dgm:pt>
    <dgm:pt modelId="{60957DBC-7C26-4401-87E0-E41023418D7C}">
      <dgm:prSet custT="1"/>
      <dgm:spPr/>
      <dgm:t>
        <a:bodyPr/>
        <a:lstStyle/>
        <a:p>
          <a:pPr rtl="0"/>
          <a:r>
            <a:rPr lang="uk-UA" sz="1600" b="0" i="0" smtClean="0">
              <a:solidFill>
                <a:schemeClr val="accent6">
                  <a:lumMod val="50000"/>
                </a:schemeClr>
              </a:solidFill>
            </a:rPr>
            <a:t>Дані про роботу користувачів Класу. </a:t>
          </a:r>
          <a:endParaRPr lang="ru-RU" sz="1600">
            <a:solidFill>
              <a:schemeClr val="accent6">
                <a:lumMod val="50000"/>
              </a:schemeClr>
            </a:solidFill>
          </a:endParaRPr>
        </a:p>
      </dgm:t>
    </dgm:pt>
    <dgm:pt modelId="{482DC51A-78DF-454E-B9FA-7AE28FDC10BA}" type="parTrans" cxnId="{570549D8-FA2A-474F-AB3C-FB0D3AFE40E5}">
      <dgm:prSet/>
      <dgm:spPr/>
      <dgm:t>
        <a:bodyPr/>
        <a:lstStyle/>
        <a:p>
          <a:endParaRPr lang="ru-RU" sz="2400">
            <a:solidFill>
              <a:schemeClr val="accent6">
                <a:lumMod val="50000"/>
              </a:schemeClr>
            </a:solidFill>
          </a:endParaRPr>
        </a:p>
      </dgm:t>
    </dgm:pt>
    <dgm:pt modelId="{A61B9748-4747-4BEE-BD83-22C4B27CAB3D}" type="sibTrans" cxnId="{570549D8-FA2A-474F-AB3C-FB0D3AFE40E5}">
      <dgm:prSet/>
      <dgm:spPr/>
      <dgm:t>
        <a:bodyPr/>
        <a:lstStyle/>
        <a:p>
          <a:endParaRPr lang="ru-RU" sz="2400">
            <a:solidFill>
              <a:schemeClr val="accent6">
                <a:lumMod val="50000"/>
              </a:schemeClr>
            </a:solidFill>
          </a:endParaRPr>
        </a:p>
      </dgm:t>
    </dgm:pt>
    <dgm:pt modelId="{C6A0B764-FE40-4434-9039-8945593CDB5F}" type="pres">
      <dgm:prSet presAssocID="{A3D0DCEF-6346-43B1-8529-9422204AE7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D9E6CF-5690-4502-8FBB-B80197D54C36}" type="pres">
      <dgm:prSet presAssocID="{60957DBC-7C26-4401-87E0-E41023418D7C}" presName="boxAndChildren" presStyleCnt="0"/>
      <dgm:spPr/>
    </dgm:pt>
    <dgm:pt modelId="{0B4A6AB4-03B3-458E-B00B-160A6966AC84}" type="pres">
      <dgm:prSet presAssocID="{60957DBC-7C26-4401-87E0-E41023418D7C}" presName="parentTextBox" presStyleLbl="node1" presStyleIdx="0" presStyleCnt="8"/>
      <dgm:spPr/>
      <dgm:t>
        <a:bodyPr/>
        <a:lstStyle/>
        <a:p>
          <a:endParaRPr lang="ru-RU"/>
        </a:p>
      </dgm:t>
    </dgm:pt>
    <dgm:pt modelId="{113046EC-6BD0-42A5-86BF-0D366A6E0CE8}" type="pres">
      <dgm:prSet presAssocID="{8D1D4879-2C60-4DE7-B6C1-1C9E3ED56FDE}" presName="sp" presStyleCnt="0"/>
      <dgm:spPr/>
    </dgm:pt>
    <dgm:pt modelId="{17499478-DF1B-4A92-8178-25B39BF0B15E}" type="pres">
      <dgm:prSet presAssocID="{6C276C99-3602-46F6-AB67-081B82BC5EAA}" presName="arrowAndChildren" presStyleCnt="0"/>
      <dgm:spPr/>
    </dgm:pt>
    <dgm:pt modelId="{99FC3BBB-3866-4D5D-97BC-E638F7A65EBF}" type="pres">
      <dgm:prSet presAssocID="{6C276C99-3602-46F6-AB67-081B82BC5EAA}" presName="parentTextArrow" presStyleLbl="node1" presStyleIdx="1" presStyleCnt="8"/>
      <dgm:spPr/>
      <dgm:t>
        <a:bodyPr/>
        <a:lstStyle/>
        <a:p>
          <a:endParaRPr lang="ru-RU"/>
        </a:p>
      </dgm:t>
    </dgm:pt>
    <dgm:pt modelId="{BFE0C4AF-6658-4116-878C-A4705CD35757}" type="pres">
      <dgm:prSet presAssocID="{639A252C-5CAA-4E49-A4FA-E975B25CA127}" presName="sp" presStyleCnt="0"/>
      <dgm:spPr/>
    </dgm:pt>
    <dgm:pt modelId="{4439AA45-8F45-4A93-9157-2A7392265A11}" type="pres">
      <dgm:prSet presAssocID="{4C42DF92-8FCA-4DDC-8D9E-A3716070111D}" presName="arrowAndChildren" presStyleCnt="0"/>
      <dgm:spPr/>
    </dgm:pt>
    <dgm:pt modelId="{F5BB779B-DD75-498C-820A-0586983C62CE}" type="pres">
      <dgm:prSet presAssocID="{4C42DF92-8FCA-4DDC-8D9E-A3716070111D}" presName="parentTextArrow" presStyleLbl="node1" presStyleIdx="2" presStyleCnt="8"/>
      <dgm:spPr/>
      <dgm:t>
        <a:bodyPr/>
        <a:lstStyle/>
        <a:p>
          <a:endParaRPr lang="ru-RU"/>
        </a:p>
      </dgm:t>
    </dgm:pt>
    <dgm:pt modelId="{FEA6F72C-5D5A-4D08-902A-F7E92B181D4F}" type="pres">
      <dgm:prSet presAssocID="{8C4410E2-654D-4B97-9EBE-B8F3555970B6}" presName="sp" presStyleCnt="0"/>
      <dgm:spPr/>
    </dgm:pt>
    <dgm:pt modelId="{04121A97-40C6-4B40-ACAB-315A20E0C779}" type="pres">
      <dgm:prSet presAssocID="{9D13A967-2AE1-4E7F-8554-010740D1E63E}" presName="arrowAndChildren" presStyleCnt="0"/>
      <dgm:spPr/>
    </dgm:pt>
    <dgm:pt modelId="{5F37D512-F2E9-4039-9130-4615C4349BA8}" type="pres">
      <dgm:prSet presAssocID="{9D13A967-2AE1-4E7F-8554-010740D1E63E}" presName="parentTextArrow" presStyleLbl="node1" presStyleIdx="3" presStyleCnt="8"/>
      <dgm:spPr/>
      <dgm:t>
        <a:bodyPr/>
        <a:lstStyle/>
        <a:p>
          <a:endParaRPr lang="ru-RU"/>
        </a:p>
      </dgm:t>
    </dgm:pt>
    <dgm:pt modelId="{67709567-502C-4AA8-BD22-AD6FACB61EDE}" type="pres">
      <dgm:prSet presAssocID="{BD2F0510-0671-494E-9A13-EA7D8468568E}" presName="sp" presStyleCnt="0"/>
      <dgm:spPr/>
    </dgm:pt>
    <dgm:pt modelId="{67DF2672-BB5A-46A3-A40A-BC90CEC13A02}" type="pres">
      <dgm:prSet presAssocID="{A589050E-E84A-4BFD-A985-15F1A4B95D60}" presName="arrowAndChildren" presStyleCnt="0"/>
      <dgm:spPr/>
    </dgm:pt>
    <dgm:pt modelId="{D893F73A-6D93-41A5-A894-B612F626F679}" type="pres">
      <dgm:prSet presAssocID="{A589050E-E84A-4BFD-A985-15F1A4B95D60}" presName="parentTextArrow" presStyleLbl="node1" presStyleIdx="4" presStyleCnt="8" custScaleY="140002"/>
      <dgm:spPr/>
      <dgm:t>
        <a:bodyPr/>
        <a:lstStyle/>
        <a:p>
          <a:endParaRPr lang="ru-RU"/>
        </a:p>
      </dgm:t>
    </dgm:pt>
    <dgm:pt modelId="{0F00BE47-C4F9-4DED-8D6E-8E4B73ABB20D}" type="pres">
      <dgm:prSet presAssocID="{CF6E201E-3E02-4209-A027-05E00E2644B6}" presName="sp" presStyleCnt="0"/>
      <dgm:spPr/>
    </dgm:pt>
    <dgm:pt modelId="{95BB419F-CBB5-449E-8FEE-D7AD4AF6D23B}" type="pres">
      <dgm:prSet presAssocID="{D2CBA991-CFCF-46A5-B816-A1EBEC23D5B3}" presName="arrowAndChildren" presStyleCnt="0"/>
      <dgm:spPr/>
    </dgm:pt>
    <dgm:pt modelId="{758262D7-658C-408E-A741-F00E9DA8E57F}" type="pres">
      <dgm:prSet presAssocID="{D2CBA991-CFCF-46A5-B816-A1EBEC23D5B3}" presName="parentTextArrow" presStyleLbl="node1" presStyleIdx="5" presStyleCnt="8"/>
      <dgm:spPr/>
      <dgm:t>
        <a:bodyPr/>
        <a:lstStyle/>
        <a:p>
          <a:endParaRPr lang="ru-RU"/>
        </a:p>
      </dgm:t>
    </dgm:pt>
    <dgm:pt modelId="{8DCCC8D1-6503-47E4-9AB5-C7ACB4822A00}" type="pres">
      <dgm:prSet presAssocID="{F01900BE-D0C3-4308-93DE-B3073E53417C}" presName="sp" presStyleCnt="0"/>
      <dgm:spPr/>
    </dgm:pt>
    <dgm:pt modelId="{519563A5-B99A-4CDD-9FAB-47288CFCCE08}" type="pres">
      <dgm:prSet presAssocID="{CF054C6F-DBCC-4756-934A-CA0639E71546}" presName="arrowAndChildren" presStyleCnt="0"/>
      <dgm:spPr/>
    </dgm:pt>
    <dgm:pt modelId="{7DA950E8-5D0D-4FD8-89CF-B544C0E2A976}" type="pres">
      <dgm:prSet presAssocID="{CF054C6F-DBCC-4756-934A-CA0639E71546}" presName="parentTextArrow" presStyleLbl="node1" presStyleIdx="6" presStyleCnt="8"/>
      <dgm:spPr/>
      <dgm:t>
        <a:bodyPr/>
        <a:lstStyle/>
        <a:p>
          <a:endParaRPr lang="ru-RU"/>
        </a:p>
      </dgm:t>
    </dgm:pt>
    <dgm:pt modelId="{1D8B1603-9339-4908-96C7-0712FFAEC8DF}" type="pres">
      <dgm:prSet presAssocID="{22C62AEC-3D9E-48CB-A3AC-E139C117EB19}" presName="sp" presStyleCnt="0"/>
      <dgm:spPr/>
    </dgm:pt>
    <dgm:pt modelId="{7DDE935A-D05A-4BB3-9ACE-52FB4F3FB07E}" type="pres">
      <dgm:prSet presAssocID="{47523A4D-74EC-457F-8DA3-A4DB69E7749D}" presName="arrowAndChildren" presStyleCnt="0"/>
      <dgm:spPr/>
    </dgm:pt>
    <dgm:pt modelId="{D79E809B-E524-4E98-BEE8-A083519BC62D}" type="pres">
      <dgm:prSet presAssocID="{47523A4D-74EC-457F-8DA3-A4DB69E7749D}" presName="parentTextArrow" presStyleLbl="node1" presStyleIdx="7" presStyleCnt="8" custLinFactNeighborY="-277"/>
      <dgm:spPr/>
      <dgm:t>
        <a:bodyPr/>
        <a:lstStyle/>
        <a:p>
          <a:endParaRPr lang="ru-RU"/>
        </a:p>
      </dgm:t>
    </dgm:pt>
  </dgm:ptLst>
  <dgm:cxnLst>
    <dgm:cxn modelId="{7256DD6C-D16E-4A77-A45C-FC0B7798C293}" srcId="{A3D0DCEF-6346-43B1-8529-9422204AE777}" destId="{4C42DF92-8FCA-4DDC-8D9E-A3716070111D}" srcOrd="5" destOrd="0" parTransId="{0EE679AC-10E3-4A04-A2AD-5A8799E8ED44}" sibTransId="{639A252C-5CAA-4E49-A4FA-E975B25CA127}"/>
    <dgm:cxn modelId="{C4C37AAE-5D80-4E9B-8957-AF30DF7DC818}" srcId="{A3D0DCEF-6346-43B1-8529-9422204AE777}" destId="{A589050E-E84A-4BFD-A985-15F1A4B95D60}" srcOrd="3" destOrd="0" parTransId="{BEBC5DD6-B197-410F-8DDF-00AAE24DB846}" sibTransId="{BD2F0510-0671-494E-9A13-EA7D8468568E}"/>
    <dgm:cxn modelId="{B089E19B-01E8-401E-9685-058E2E499589}" type="presOf" srcId="{A3D0DCEF-6346-43B1-8529-9422204AE777}" destId="{C6A0B764-FE40-4434-9039-8945593CDB5F}" srcOrd="0" destOrd="0" presId="urn:microsoft.com/office/officeart/2005/8/layout/process4"/>
    <dgm:cxn modelId="{A1467C66-2AAD-4646-BCA9-BA1DC23A3A4E}" srcId="{A3D0DCEF-6346-43B1-8529-9422204AE777}" destId="{D2CBA991-CFCF-46A5-B816-A1EBEC23D5B3}" srcOrd="2" destOrd="0" parTransId="{2B5CCD31-7DB4-4011-8DB6-1CB8400C3142}" sibTransId="{CF6E201E-3E02-4209-A027-05E00E2644B6}"/>
    <dgm:cxn modelId="{4D0AB580-2200-4D85-B737-89759FA8103D}" srcId="{A3D0DCEF-6346-43B1-8529-9422204AE777}" destId="{47523A4D-74EC-457F-8DA3-A4DB69E7749D}" srcOrd="0" destOrd="0" parTransId="{1AA95495-59B5-40AB-94AD-7F4403828F16}" sibTransId="{22C62AEC-3D9E-48CB-A3AC-E139C117EB19}"/>
    <dgm:cxn modelId="{18337CA4-2AD3-413D-A18E-C8476545B489}" srcId="{A3D0DCEF-6346-43B1-8529-9422204AE777}" destId="{6C276C99-3602-46F6-AB67-081B82BC5EAA}" srcOrd="6" destOrd="0" parTransId="{F27F9B2A-838E-4045-B029-AFE9FE1A2212}" sibTransId="{8D1D4879-2C60-4DE7-B6C1-1C9E3ED56FDE}"/>
    <dgm:cxn modelId="{D3693ECE-7B73-4C81-9203-25D4CA60350F}" type="presOf" srcId="{6C276C99-3602-46F6-AB67-081B82BC5EAA}" destId="{99FC3BBB-3866-4D5D-97BC-E638F7A65EBF}" srcOrd="0" destOrd="0" presId="urn:microsoft.com/office/officeart/2005/8/layout/process4"/>
    <dgm:cxn modelId="{B440AB29-EB55-4B96-B252-DDE8ABC77AE7}" type="presOf" srcId="{60957DBC-7C26-4401-87E0-E41023418D7C}" destId="{0B4A6AB4-03B3-458E-B00B-160A6966AC84}" srcOrd="0" destOrd="0" presId="urn:microsoft.com/office/officeart/2005/8/layout/process4"/>
    <dgm:cxn modelId="{B983C2A7-83D5-485E-B40B-8157D0E2E7B8}" type="presOf" srcId="{4C42DF92-8FCA-4DDC-8D9E-A3716070111D}" destId="{F5BB779B-DD75-498C-820A-0586983C62CE}" srcOrd="0" destOrd="0" presId="urn:microsoft.com/office/officeart/2005/8/layout/process4"/>
    <dgm:cxn modelId="{12253684-6D4F-4CCF-B19D-135BB580E408}" srcId="{A3D0DCEF-6346-43B1-8529-9422204AE777}" destId="{9D13A967-2AE1-4E7F-8554-010740D1E63E}" srcOrd="4" destOrd="0" parTransId="{78E5C2BC-3900-4816-AC1D-C524FA17956D}" sibTransId="{8C4410E2-654D-4B97-9EBE-B8F3555970B6}"/>
    <dgm:cxn modelId="{17E12F8C-D9CC-4566-B14B-A33A1B4541CB}" type="presOf" srcId="{CF054C6F-DBCC-4756-934A-CA0639E71546}" destId="{7DA950E8-5D0D-4FD8-89CF-B544C0E2A976}" srcOrd="0" destOrd="0" presId="urn:microsoft.com/office/officeart/2005/8/layout/process4"/>
    <dgm:cxn modelId="{0AD12857-1BEE-4B21-B106-926A3AC75E59}" type="presOf" srcId="{A589050E-E84A-4BFD-A985-15F1A4B95D60}" destId="{D893F73A-6D93-41A5-A894-B612F626F679}" srcOrd="0" destOrd="0" presId="urn:microsoft.com/office/officeart/2005/8/layout/process4"/>
    <dgm:cxn modelId="{E8BA66E9-C048-4ABB-9D1B-E2626F1499EE}" type="presOf" srcId="{9D13A967-2AE1-4E7F-8554-010740D1E63E}" destId="{5F37D512-F2E9-4039-9130-4615C4349BA8}" srcOrd="0" destOrd="0" presId="urn:microsoft.com/office/officeart/2005/8/layout/process4"/>
    <dgm:cxn modelId="{FA8E2628-103D-44A3-9946-ADAC7D39242B}" srcId="{A3D0DCEF-6346-43B1-8529-9422204AE777}" destId="{CF054C6F-DBCC-4756-934A-CA0639E71546}" srcOrd="1" destOrd="0" parTransId="{D1B214D0-8629-4F17-9291-A08B4182D8CF}" sibTransId="{F01900BE-D0C3-4308-93DE-B3073E53417C}"/>
    <dgm:cxn modelId="{570549D8-FA2A-474F-AB3C-FB0D3AFE40E5}" srcId="{A3D0DCEF-6346-43B1-8529-9422204AE777}" destId="{60957DBC-7C26-4401-87E0-E41023418D7C}" srcOrd="7" destOrd="0" parTransId="{482DC51A-78DF-454E-B9FA-7AE28FDC10BA}" sibTransId="{A61B9748-4747-4BEE-BD83-22C4B27CAB3D}"/>
    <dgm:cxn modelId="{AA86BBCD-C0DC-4254-A698-7424A5D31300}" type="presOf" srcId="{D2CBA991-CFCF-46A5-B816-A1EBEC23D5B3}" destId="{758262D7-658C-408E-A741-F00E9DA8E57F}" srcOrd="0" destOrd="0" presId="urn:microsoft.com/office/officeart/2005/8/layout/process4"/>
    <dgm:cxn modelId="{9D82D885-5175-4E4E-A27E-D0D2B050942F}" type="presOf" srcId="{47523A4D-74EC-457F-8DA3-A4DB69E7749D}" destId="{D79E809B-E524-4E98-BEE8-A083519BC62D}" srcOrd="0" destOrd="0" presId="urn:microsoft.com/office/officeart/2005/8/layout/process4"/>
    <dgm:cxn modelId="{AAC84DA8-7112-494D-9700-21595F52F8F6}" type="presParOf" srcId="{C6A0B764-FE40-4434-9039-8945593CDB5F}" destId="{F4D9E6CF-5690-4502-8FBB-B80197D54C36}" srcOrd="0" destOrd="0" presId="urn:microsoft.com/office/officeart/2005/8/layout/process4"/>
    <dgm:cxn modelId="{7B18A539-1543-4AA5-AB97-88F477E48A95}" type="presParOf" srcId="{F4D9E6CF-5690-4502-8FBB-B80197D54C36}" destId="{0B4A6AB4-03B3-458E-B00B-160A6966AC84}" srcOrd="0" destOrd="0" presId="urn:microsoft.com/office/officeart/2005/8/layout/process4"/>
    <dgm:cxn modelId="{976C9265-CEB5-455B-8083-CA25A7138146}" type="presParOf" srcId="{C6A0B764-FE40-4434-9039-8945593CDB5F}" destId="{113046EC-6BD0-42A5-86BF-0D366A6E0CE8}" srcOrd="1" destOrd="0" presId="urn:microsoft.com/office/officeart/2005/8/layout/process4"/>
    <dgm:cxn modelId="{63DD009F-7554-48CF-8DAA-2E27B53092D4}" type="presParOf" srcId="{C6A0B764-FE40-4434-9039-8945593CDB5F}" destId="{17499478-DF1B-4A92-8178-25B39BF0B15E}" srcOrd="2" destOrd="0" presId="urn:microsoft.com/office/officeart/2005/8/layout/process4"/>
    <dgm:cxn modelId="{EA18E9AF-3B21-4057-84EF-A2EA31B1C2C9}" type="presParOf" srcId="{17499478-DF1B-4A92-8178-25B39BF0B15E}" destId="{99FC3BBB-3866-4D5D-97BC-E638F7A65EBF}" srcOrd="0" destOrd="0" presId="urn:microsoft.com/office/officeart/2005/8/layout/process4"/>
    <dgm:cxn modelId="{9B9DD6C1-73A1-427B-A6D1-812241988A3A}" type="presParOf" srcId="{C6A0B764-FE40-4434-9039-8945593CDB5F}" destId="{BFE0C4AF-6658-4116-878C-A4705CD35757}" srcOrd="3" destOrd="0" presId="urn:microsoft.com/office/officeart/2005/8/layout/process4"/>
    <dgm:cxn modelId="{443F97BA-EDB3-466D-9D85-42D7C718AC02}" type="presParOf" srcId="{C6A0B764-FE40-4434-9039-8945593CDB5F}" destId="{4439AA45-8F45-4A93-9157-2A7392265A11}" srcOrd="4" destOrd="0" presId="urn:microsoft.com/office/officeart/2005/8/layout/process4"/>
    <dgm:cxn modelId="{C7C560A2-799E-41D1-935C-2CEACA2E8949}" type="presParOf" srcId="{4439AA45-8F45-4A93-9157-2A7392265A11}" destId="{F5BB779B-DD75-498C-820A-0586983C62CE}" srcOrd="0" destOrd="0" presId="urn:microsoft.com/office/officeart/2005/8/layout/process4"/>
    <dgm:cxn modelId="{5A7D25F4-C877-4961-A1D5-95030EFA317B}" type="presParOf" srcId="{C6A0B764-FE40-4434-9039-8945593CDB5F}" destId="{FEA6F72C-5D5A-4D08-902A-F7E92B181D4F}" srcOrd="5" destOrd="0" presId="urn:microsoft.com/office/officeart/2005/8/layout/process4"/>
    <dgm:cxn modelId="{554B2E3F-D517-469F-8615-06B3E286B49B}" type="presParOf" srcId="{C6A0B764-FE40-4434-9039-8945593CDB5F}" destId="{04121A97-40C6-4B40-ACAB-315A20E0C779}" srcOrd="6" destOrd="0" presId="urn:microsoft.com/office/officeart/2005/8/layout/process4"/>
    <dgm:cxn modelId="{8096F0B4-3315-480E-845D-819D4E0CBCCB}" type="presParOf" srcId="{04121A97-40C6-4B40-ACAB-315A20E0C779}" destId="{5F37D512-F2E9-4039-9130-4615C4349BA8}" srcOrd="0" destOrd="0" presId="urn:microsoft.com/office/officeart/2005/8/layout/process4"/>
    <dgm:cxn modelId="{879EAD13-1C17-42DB-A50A-2AFA1328856B}" type="presParOf" srcId="{C6A0B764-FE40-4434-9039-8945593CDB5F}" destId="{67709567-502C-4AA8-BD22-AD6FACB61EDE}" srcOrd="7" destOrd="0" presId="urn:microsoft.com/office/officeart/2005/8/layout/process4"/>
    <dgm:cxn modelId="{F5352B50-335E-4C79-8A6F-93D1798E591C}" type="presParOf" srcId="{C6A0B764-FE40-4434-9039-8945593CDB5F}" destId="{67DF2672-BB5A-46A3-A40A-BC90CEC13A02}" srcOrd="8" destOrd="0" presId="urn:microsoft.com/office/officeart/2005/8/layout/process4"/>
    <dgm:cxn modelId="{BAF1C441-7E0E-4715-8C29-3FA3EAD16FF6}" type="presParOf" srcId="{67DF2672-BB5A-46A3-A40A-BC90CEC13A02}" destId="{D893F73A-6D93-41A5-A894-B612F626F679}" srcOrd="0" destOrd="0" presId="urn:microsoft.com/office/officeart/2005/8/layout/process4"/>
    <dgm:cxn modelId="{8C591AAD-3E95-4C56-B363-DFADED64F501}" type="presParOf" srcId="{C6A0B764-FE40-4434-9039-8945593CDB5F}" destId="{0F00BE47-C4F9-4DED-8D6E-8E4B73ABB20D}" srcOrd="9" destOrd="0" presId="urn:microsoft.com/office/officeart/2005/8/layout/process4"/>
    <dgm:cxn modelId="{9489D143-E2A2-414A-AFD4-15687B339FC2}" type="presParOf" srcId="{C6A0B764-FE40-4434-9039-8945593CDB5F}" destId="{95BB419F-CBB5-449E-8FEE-D7AD4AF6D23B}" srcOrd="10" destOrd="0" presId="urn:microsoft.com/office/officeart/2005/8/layout/process4"/>
    <dgm:cxn modelId="{95A02F42-936F-4B18-B1A5-3FDC14F55F61}" type="presParOf" srcId="{95BB419F-CBB5-449E-8FEE-D7AD4AF6D23B}" destId="{758262D7-658C-408E-A741-F00E9DA8E57F}" srcOrd="0" destOrd="0" presId="urn:microsoft.com/office/officeart/2005/8/layout/process4"/>
    <dgm:cxn modelId="{AAC12AB8-080F-409F-93A9-551B6F0FFFA5}" type="presParOf" srcId="{C6A0B764-FE40-4434-9039-8945593CDB5F}" destId="{8DCCC8D1-6503-47E4-9AB5-C7ACB4822A00}" srcOrd="11" destOrd="0" presId="urn:microsoft.com/office/officeart/2005/8/layout/process4"/>
    <dgm:cxn modelId="{969414AC-D744-4993-91D4-4D0725FC5E69}" type="presParOf" srcId="{C6A0B764-FE40-4434-9039-8945593CDB5F}" destId="{519563A5-B99A-4CDD-9FAB-47288CFCCE08}" srcOrd="12" destOrd="0" presId="urn:microsoft.com/office/officeart/2005/8/layout/process4"/>
    <dgm:cxn modelId="{6A9EA16A-C802-48D5-884C-C63A493A2C3F}" type="presParOf" srcId="{519563A5-B99A-4CDD-9FAB-47288CFCCE08}" destId="{7DA950E8-5D0D-4FD8-89CF-B544C0E2A976}" srcOrd="0" destOrd="0" presId="urn:microsoft.com/office/officeart/2005/8/layout/process4"/>
    <dgm:cxn modelId="{2820C4B6-B40F-412E-AB39-445BABB0B0A4}" type="presParOf" srcId="{C6A0B764-FE40-4434-9039-8945593CDB5F}" destId="{1D8B1603-9339-4908-96C7-0712FFAEC8DF}" srcOrd="13" destOrd="0" presId="urn:microsoft.com/office/officeart/2005/8/layout/process4"/>
    <dgm:cxn modelId="{73A81979-C8C5-40E3-B252-961DE85D0B87}" type="presParOf" srcId="{C6A0B764-FE40-4434-9039-8945593CDB5F}" destId="{7DDE935A-D05A-4BB3-9ACE-52FB4F3FB07E}" srcOrd="14" destOrd="0" presId="urn:microsoft.com/office/officeart/2005/8/layout/process4"/>
    <dgm:cxn modelId="{E63F95EB-602D-452C-816A-84EEACDACC69}" type="presParOf" srcId="{7DDE935A-D05A-4BB3-9ACE-52FB4F3FB07E}" destId="{D79E809B-E524-4E98-BEE8-A083519BC62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80D76-85FE-4577-805C-208791CE2611}">
      <dsp:nvSpPr>
        <dsp:cNvPr id="0" name=""/>
        <dsp:cNvSpPr/>
      </dsp:nvSpPr>
      <dsp:spPr>
        <a:xfrm>
          <a:off x="1076" y="879548"/>
          <a:ext cx="1764062" cy="176406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082" tIns="16510" rIns="97082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err="1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Просте</a:t>
          </a:r>
          <a:r>
            <a:rPr lang="ru-RU" sz="1300" b="1" i="0" kern="120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300" b="1" i="0" kern="1200" dirty="0" err="1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налаштування</a:t>
          </a:r>
          <a:r>
            <a:rPr lang="ru-RU" sz="1300" b="1" i="0" kern="120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ru-RU" sz="1300" b="1" i="0" kern="1200" dirty="0">
            <a:solidFill>
              <a:schemeClr val="accent6">
                <a:lumMod val="50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9417" y="1137889"/>
        <a:ext cx="1247380" cy="1247380"/>
      </dsp:txXfrm>
    </dsp:sp>
    <dsp:sp modelId="{CBF3E88E-7529-4BCD-9DA7-CAE8417C672C}">
      <dsp:nvSpPr>
        <dsp:cNvPr id="0" name=""/>
        <dsp:cNvSpPr/>
      </dsp:nvSpPr>
      <dsp:spPr>
        <a:xfrm>
          <a:off x="1412327" y="879548"/>
          <a:ext cx="1764062" cy="1764062"/>
        </a:xfrm>
        <a:prstGeom prst="ellipse">
          <a:avLst/>
        </a:prstGeom>
        <a:solidFill>
          <a:schemeClr val="accent4">
            <a:alpha val="50000"/>
            <a:hueOff val="954636"/>
            <a:satOff val="-10042"/>
            <a:lumOff val="-219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082" tIns="16510" rIns="97082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err="1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Економія</a:t>
          </a:r>
          <a:r>
            <a:rPr lang="ru-RU" sz="1300" b="1" i="0" kern="120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часу та </a:t>
          </a:r>
          <a:r>
            <a:rPr lang="ru-RU" sz="1300" b="1" i="0" kern="1200" dirty="0" err="1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паперу</a:t>
          </a:r>
          <a:endParaRPr lang="ru-RU" sz="1300" b="1" i="0" kern="1200" dirty="0">
            <a:solidFill>
              <a:schemeClr val="accent6">
                <a:lumMod val="50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70668" y="1137889"/>
        <a:ext cx="1247380" cy="1247380"/>
      </dsp:txXfrm>
    </dsp:sp>
    <dsp:sp modelId="{616706BB-1133-4BCF-AD2E-CB8697020171}">
      <dsp:nvSpPr>
        <dsp:cNvPr id="0" name=""/>
        <dsp:cNvSpPr/>
      </dsp:nvSpPr>
      <dsp:spPr>
        <a:xfrm>
          <a:off x="2823577" y="879548"/>
          <a:ext cx="1764062" cy="1764062"/>
        </a:xfrm>
        <a:prstGeom prst="ellipse">
          <a:avLst/>
        </a:prstGeom>
        <a:solidFill>
          <a:schemeClr val="accent4">
            <a:alpha val="50000"/>
            <a:hueOff val="1909272"/>
            <a:satOff val="-20085"/>
            <a:lumOff val="-439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082" tIns="16510" rIns="97082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err="1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Зручність</a:t>
          </a:r>
          <a:r>
            <a:rPr lang="ru-RU" sz="1300" b="1" i="0" kern="120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ru-RU" sz="1300" b="1" i="0" kern="1200" dirty="0">
            <a:solidFill>
              <a:schemeClr val="accent6">
                <a:lumMod val="50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81918" y="1137889"/>
        <a:ext cx="1247380" cy="1247380"/>
      </dsp:txXfrm>
    </dsp:sp>
    <dsp:sp modelId="{B7513860-74FA-4D6B-99D2-2CA41145576F}">
      <dsp:nvSpPr>
        <dsp:cNvPr id="0" name=""/>
        <dsp:cNvSpPr/>
      </dsp:nvSpPr>
      <dsp:spPr>
        <a:xfrm>
          <a:off x="4234827" y="879548"/>
          <a:ext cx="1764062" cy="1764062"/>
        </a:xfrm>
        <a:prstGeom prst="ellipse">
          <a:avLst/>
        </a:prstGeom>
        <a:solidFill>
          <a:schemeClr val="accent4">
            <a:alpha val="50000"/>
            <a:hueOff val="2863908"/>
            <a:satOff val="-30127"/>
            <a:lumOff val="-658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082" tIns="16510" rIns="97082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Продуктивна </a:t>
          </a:r>
          <a:r>
            <a:rPr lang="ru-RU" sz="1300" b="1" i="0" kern="1200" dirty="0" err="1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комунікація</a:t>
          </a:r>
          <a:r>
            <a:rPr lang="ru-RU" sz="1300" b="1" i="0" kern="120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ru-RU" sz="1300" b="1" i="0" kern="1200" dirty="0">
            <a:solidFill>
              <a:schemeClr val="accent6">
                <a:lumMod val="50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93168" y="1137889"/>
        <a:ext cx="1247380" cy="1247380"/>
      </dsp:txXfrm>
    </dsp:sp>
    <dsp:sp modelId="{6DDBD7D6-2CF7-44A1-85E4-B34ABB36CF6D}">
      <dsp:nvSpPr>
        <dsp:cNvPr id="0" name=""/>
        <dsp:cNvSpPr/>
      </dsp:nvSpPr>
      <dsp:spPr>
        <a:xfrm>
          <a:off x="5646077" y="879548"/>
          <a:ext cx="1764062" cy="1764062"/>
        </a:xfrm>
        <a:prstGeom prst="ellipse">
          <a:avLst/>
        </a:prstGeom>
        <a:solidFill>
          <a:schemeClr val="accent4">
            <a:alpha val="50000"/>
            <a:hueOff val="3818544"/>
            <a:satOff val="-40170"/>
            <a:lumOff val="-87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082" tIns="16510" rIns="97082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err="1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Інтеграція</a:t>
          </a:r>
          <a:r>
            <a:rPr lang="ru-RU" sz="1300" b="1" i="0" kern="120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з </a:t>
          </a:r>
          <a:r>
            <a:rPr lang="ru-RU" sz="1300" b="1" i="0" kern="1200" dirty="0" err="1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популярними</a:t>
          </a:r>
          <a:r>
            <a:rPr lang="ru-RU" sz="1300" b="1" i="0" kern="120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300" b="1" i="0" kern="1200" dirty="0" err="1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сервісами</a:t>
          </a:r>
          <a:r>
            <a:rPr lang="ru-RU" sz="1300" b="1" i="0" kern="120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ru-RU" sz="1300" b="1" i="0" kern="1200" dirty="0">
            <a:solidFill>
              <a:schemeClr val="accent6">
                <a:lumMod val="50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904418" y="1137889"/>
        <a:ext cx="1247380" cy="1247380"/>
      </dsp:txXfrm>
    </dsp:sp>
    <dsp:sp modelId="{7B52C671-9F4E-43B3-85E1-6033C54C9094}">
      <dsp:nvSpPr>
        <dsp:cNvPr id="0" name=""/>
        <dsp:cNvSpPr/>
      </dsp:nvSpPr>
      <dsp:spPr>
        <a:xfrm>
          <a:off x="7057328" y="879548"/>
          <a:ext cx="1764062" cy="1764062"/>
        </a:xfrm>
        <a:prstGeom prst="ellipse">
          <a:avLst/>
        </a:prstGeom>
        <a:solidFill>
          <a:schemeClr val="accent4">
            <a:alpha val="50000"/>
            <a:hueOff val="4773180"/>
            <a:satOff val="-50212"/>
            <a:lumOff val="-1098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082" tIns="16510" rIns="97082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err="1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Доступність</a:t>
          </a:r>
          <a:r>
            <a:rPr lang="ru-RU" sz="1300" b="1" i="0" kern="120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і </a:t>
          </a:r>
          <a:r>
            <a:rPr lang="ru-RU" sz="1300" b="1" i="0" kern="1200" dirty="0" err="1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безпека</a:t>
          </a:r>
          <a:r>
            <a:rPr lang="ru-RU" sz="1300" b="1" i="0" kern="120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ru-RU" sz="1300" b="1" i="0" kern="1200" dirty="0">
            <a:solidFill>
              <a:schemeClr val="accent6">
                <a:lumMod val="50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315669" y="1137889"/>
        <a:ext cx="1247380" cy="1247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293BC-0B99-42BD-809E-727E69143EFC}">
      <dsp:nvSpPr>
        <dsp:cNvPr id="0" name=""/>
        <dsp:cNvSpPr/>
      </dsp:nvSpPr>
      <dsp:spPr>
        <a:xfrm>
          <a:off x="4054" y="517290"/>
          <a:ext cx="1939996" cy="77599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ВИКЛАДАЧІ</a:t>
          </a:r>
          <a:endParaRPr lang="ru-RU" sz="1400" b="1" kern="12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2053" y="517290"/>
        <a:ext cx="1163998" cy="775998"/>
      </dsp:txXfrm>
    </dsp:sp>
    <dsp:sp modelId="{B0055B8C-9325-474E-8BD6-21F5E69B6C62}">
      <dsp:nvSpPr>
        <dsp:cNvPr id="0" name=""/>
        <dsp:cNvSpPr/>
      </dsp:nvSpPr>
      <dsp:spPr>
        <a:xfrm>
          <a:off x="1691852" y="583250"/>
          <a:ext cx="3123670" cy="644078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kern="1200" dirty="0" smtClean="0">
              <a:solidFill>
                <a:schemeClr val="accent6">
                  <a:lumMod val="50000"/>
                </a:schemeClr>
              </a:solidFill>
            </a:rPr>
            <a:t>Створення курсів, завдань і управління ними, робота з оцінками.</a:t>
          </a:r>
          <a:endParaRPr lang="ru-RU" sz="105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013891" y="583250"/>
        <a:ext cx="2479592" cy="644078"/>
      </dsp:txXfrm>
    </dsp:sp>
    <dsp:sp modelId="{9A276D96-2D21-4489-B1EF-9E1CD4C827B4}">
      <dsp:nvSpPr>
        <dsp:cNvPr id="0" name=""/>
        <dsp:cNvSpPr/>
      </dsp:nvSpPr>
      <dsp:spPr>
        <a:xfrm>
          <a:off x="4590094" y="583250"/>
          <a:ext cx="3661282" cy="644078"/>
        </a:xfrm>
        <a:prstGeom prst="chevron">
          <a:avLst/>
        </a:prstGeom>
        <a:solidFill>
          <a:schemeClr val="accent4">
            <a:tint val="40000"/>
            <a:alpha val="90000"/>
            <a:hueOff val="632390"/>
            <a:satOff val="-7637"/>
            <a:lumOff val="-617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632390"/>
              <a:satOff val="-7637"/>
              <a:lumOff val="-6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solidFill>
                <a:schemeClr val="accent6">
                  <a:lumMod val="50000"/>
                </a:schemeClr>
              </a:solidFill>
            </a:rPr>
            <a:t>Оперативне оцінювання і коментування робіт в режимі реального часу.</a:t>
          </a:r>
          <a:endParaRPr lang="ru-RU" sz="1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912133" y="583250"/>
        <a:ext cx="3017204" cy="644078"/>
      </dsp:txXfrm>
    </dsp:sp>
    <dsp:sp modelId="{40FC29B6-A859-45D8-977F-10B370F09AA4}">
      <dsp:nvSpPr>
        <dsp:cNvPr id="0" name=""/>
        <dsp:cNvSpPr/>
      </dsp:nvSpPr>
      <dsp:spPr>
        <a:xfrm>
          <a:off x="4054" y="1401929"/>
          <a:ext cx="1939996" cy="775998"/>
        </a:xfrm>
        <a:prstGeom prst="chevron">
          <a:avLst/>
        </a:prstGeom>
        <a:gradFill rotWithShape="0">
          <a:gsLst>
            <a:gs pos="0">
              <a:schemeClr val="accent4">
                <a:hueOff val="1591060"/>
                <a:satOff val="-16737"/>
                <a:lumOff val="-366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1591060"/>
                <a:satOff val="-16737"/>
                <a:lumOff val="-366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УЧНІ</a:t>
          </a:r>
          <a:endParaRPr lang="ru-RU" sz="1400" b="1" kern="12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2053" y="1401929"/>
        <a:ext cx="1163998" cy="775998"/>
      </dsp:txXfrm>
    </dsp:sp>
    <dsp:sp modelId="{E87D23D2-AA6E-4B89-B03B-D87F7FD8510B}">
      <dsp:nvSpPr>
        <dsp:cNvPr id="0" name=""/>
        <dsp:cNvSpPr/>
      </dsp:nvSpPr>
      <dsp:spPr>
        <a:xfrm>
          <a:off x="1691852" y="1467889"/>
          <a:ext cx="2039475" cy="644078"/>
        </a:xfrm>
        <a:prstGeom prst="chevron">
          <a:avLst/>
        </a:prstGeom>
        <a:solidFill>
          <a:schemeClr val="accent4">
            <a:tint val="40000"/>
            <a:alpha val="90000"/>
            <a:hueOff val="1264779"/>
            <a:satOff val="-15274"/>
            <a:lumOff val="-123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1264779"/>
              <a:satOff val="-15274"/>
              <a:lumOff val="-123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solidFill>
                <a:schemeClr val="accent6">
                  <a:lumMod val="50000"/>
                </a:schemeClr>
              </a:solidFill>
            </a:rPr>
            <a:t>Відстеження активності в курсі і отримання нових матеріалів.</a:t>
          </a:r>
          <a:endParaRPr lang="ru-RU" sz="1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013891" y="1467889"/>
        <a:ext cx="1395397" cy="644078"/>
      </dsp:txXfrm>
    </dsp:sp>
    <dsp:sp modelId="{707C9A71-DFE5-4006-9E5F-902B91712267}">
      <dsp:nvSpPr>
        <dsp:cNvPr id="0" name=""/>
        <dsp:cNvSpPr/>
      </dsp:nvSpPr>
      <dsp:spPr>
        <a:xfrm>
          <a:off x="3505900" y="1467889"/>
          <a:ext cx="2129936" cy="644078"/>
        </a:xfrm>
        <a:prstGeom prst="chevron">
          <a:avLst/>
        </a:prstGeom>
        <a:solidFill>
          <a:schemeClr val="accent4">
            <a:tint val="40000"/>
            <a:alpha val="90000"/>
            <a:hueOff val="1897169"/>
            <a:satOff val="-22911"/>
            <a:lumOff val="-1851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1897169"/>
              <a:satOff val="-22911"/>
              <a:lumOff val="-18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solidFill>
                <a:schemeClr val="accent6">
                  <a:lumMod val="50000"/>
                </a:schemeClr>
              </a:solidFill>
            </a:rPr>
            <a:t>Обмін </a:t>
          </a:r>
          <a:r>
            <a:rPr lang="uk-UA" sz="1050" kern="1200" dirty="0" smtClean="0">
              <a:solidFill>
                <a:schemeClr val="accent6">
                  <a:lumMod val="50000"/>
                </a:schemeClr>
              </a:solidFill>
            </a:rPr>
            <a:t>інформацією</a:t>
          </a:r>
          <a:r>
            <a:rPr lang="uk-UA" sz="1000" kern="1200" dirty="0" smtClean="0">
              <a:solidFill>
                <a:schemeClr val="accent6">
                  <a:lumMod val="50000"/>
                </a:schemeClr>
              </a:solidFill>
            </a:rPr>
            <a:t> та спілкування в стрічці курсу або по електронній пошті.</a:t>
          </a:r>
          <a:endParaRPr lang="ru-RU" sz="1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827939" y="1467889"/>
        <a:ext cx="1485858" cy="644078"/>
      </dsp:txXfrm>
    </dsp:sp>
    <dsp:sp modelId="{2071AE35-D205-471D-9C27-375B2FA54E5C}">
      <dsp:nvSpPr>
        <dsp:cNvPr id="0" name=""/>
        <dsp:cNvSpPr/>
      </dsp:nvSpPr>
      <dsp:spPr>
        <a:xfrm>
          <a:off x="5410409" y="1467889"/>
          <a:ext cx="1610197" cy="644078"/>
        </a:xfrm>
        <a:prstGeom prst="chevron">
          <a:avLst/>
        </a:prstGeom>
        <a:solidFill>
          <a:schemeClr val="accent4">
            <a:tint val="40000"/>
            <a:alpha val="90000"/>
            <a:hueOff val="2529558"/>
            <a:satOff val="-30548"/>
            <a:lumOff val="-246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2529558"/>
              <a:satOff val="-30548"/>
              <a:lumOff val="-24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solidFill>
                <a:schemeClr val="accent6">
                  <a:lumMod val="50000"/>
                </a:schemeClr>
              </a:solidFill>
            </a:rPr>
            <a:t>Здача виконаних завдань.</a:t>
          </a:r>
          <a:endParaRPr lang="ru-RU" sz="1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732448" y="1467889"/>
        <a:ext cx="966119" cy="644078"/>
      </dsp:txXfrm>
    </dsp:sp>
    <dsp:sp modelId="{239A3412-B662-498E-8087-AA393DA33116}">
      <dsp:nvSpPr>
        <dsp:cNvPr id="0" name=""/>
        <dsp:cNvSpPr/>
      </dsp:nvSpPr>
      <dsp:spPr>
        <a:xfrm>
          <a:off x="6795179" y="1467889"/>
          <a:ext cx="1610197" cy="644078"/>
        </a:xfrm>
        <a:prstGeom prst="chevron">
          <a:avLst/>
        </a:prstGeom>
        <a:solidFill>
          <a:schemeClr val="accent4">
            <a:tint val="40000"/>
            <a:alpha val="90000"/>
            <a:hueOff val="3161948"/>
            <a:satOff val="-38185"/>
            <a:lumOff val="-308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3161948"/>
              <a:satOff val="-38185"/>
              <a:lumOff val="-30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solidFill>
                <a:schemeClr val="accent6">
                  <a:lumMod val="50000"/>
                </a:schemeClr>
              </a:solidFill>
            </a:rPr>
            <a:t>Отримання оцінок і коментарів викладача.</a:t>
          </a:r>
          <a:endParaRPr lang="ru-RU" sz="1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7117218" y="1467889"/>
        <a:ext cx="966119" cy="644078"/>
      </dsp:txXfrm>
    </dsp:sp>
    <dsp:sp modelId="{D7431D89-65F1-4731-B4F8-601F5A04B1A6}">
      <dsp:nvSpPr>
        <dsp:cNvPr id="0" name=""/>
        <dsp:cNvSpPr/>
      </dsp:nvSpPr>
      <dsp:spPr>
        <a:xfrm>
          <a:off x="4054" y="2286567"/>
          <a:ext cx="1939996" cy="775998"/>
        </a:xfrm>
        <a:prstGeom prst="chevron">
          <a:avLst/>
        </a:prstGeom>
        <a:gradFill rotWithShape="0">
          <a:gsLst>
            <a:gs pos="0">
              <a:schemeClr val="accent4">
                <a:hueOff val="3182120"/>
                <a:satOff val="-33475"/>
                <a:lumOff val="-732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3182120"/>
                <a:satOff val="-33475"/>
                <a:lumOff val="-732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КУРАТОРИ (БАТЬКИ)</a:t>
          </a:r>
          <a:endParaRPr lang="ru-RU" sz="1400" b="1" kern="12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2053" y="2286567"/>
        <a:ext cx="1163998" cy="775998"/>
      </dsp:txXfrm>
    </dsp:sp>
    <dsp:sp modelId="{CBB5D982-6C6A-4082-8E2B-2A3669A11A6F}">
      <dsp:nvSpPr>
        <dsp:cNvPr id="0" name=""/>
        <dsp:cNvSpPr/>
      </dsp:nvSpPr>
      <dsp:spPr>
        <a:xfrm>
          <a:off x="1691852" y="2352527"/>
          <a:ext cx="5088738" cy="644078"/>
        </a:xfrm>
        <a:prstGeom prst="chevron">
          <a:avLst/>
        </a:prstGeom>
        <a:solidFill>
          <a:schemeClr val="accent4">
            <a:tint val="40000"/>
            <a:alpha val="90000"/>
            <a:hueOff val="3794337"/>
            <a:satOff val="-45822"/>
            <a:lumOff val="-3701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3794337"/>
              <a:satOff val="-45822"/>
              <a:lumOff val="-37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solidFill>
                <a:schemeClr val="accent6">
                  <a:lumMod val="50000"/>
                </a:schemeClr>
              </a:solidFill>
            </a:rPr>
            <a:t>Отримання листів з інформацією про успішність учня, в тому числі про прострочені роботи і завдання, які скоро потрібно здати.</a:t>
          </a:r>
          <a:endParaRPr lang="ru-RU" sz="1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013891" y="2352527"/>
        <a:ext cx="4444660" cy="644078"/>
      </dsp:txXfrm>
    </dsp:sp>
    <dsp:sp modelId="{B6F365EE-9898-4334-A599-BA8A8B61F3D2}">
      <dsp:nvSpPr>
        <dsp:cNvPr id="0" name=""/>
        <dsp:cNvSpPr/>
      </dsp:nvSpPr>
      <dsp:spPr>
        <a:xfrm>
          <a:off x="4054" y="3171206"/>
          <a:ext cx="2141640" cy="775998"/>
        </a:xfrm>
        <a:prstGeom prst="chevron">
          <a:avLst/>
        </a:prstGeom>
        <a:gradFill rotWithShape="0">
          <a:gsLst>
            <a:gs pos="0">
              <a:schemeClr val="accent4">
                <a:hueOff val="4773180"/>
                <a:satOff val="-50212"/>
                <a:lumOff val="-1098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4773180"/>
                <a:satOff val="-50212"/>
                <a:lumOff val="-1098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i="1" kern="12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АДМІНІСТРАТОРИ</a:t>
          </a:r>
          <a:endParaRPr lang="ru-RU" sz="1300" b="1" kern="12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2053" y="3171206"/>
        <a:ext cx="1365642" cy="775998"/>
      </dsp:txXfrm>
    </dsp:sp>
    <dsp:sp modelId="{CB873020-E4A9-46E9-8D1C-4FC0AF2B9CCF}">
      <dsp:nvSpPr>
        <dsp:cNvPr id="0" name=""/>
        <dsp:cNvSpPr/>
      </dsp:nvSpPr>
      <dsp:spPr>
        <a:xfrm>
          <a:off x="1893495" y="3237166"/>
          <a:ext cx="2179804" cy="644078"/>
        </a:xfrm>
        <a:prstGeom prst="chevron">
          <a:avLst/>
        </a:prstGeom>
        <a:solidFill>
          <a:schemeClr val="accent4">
            <a:tint val="40000"/>
            <a:alpha val="90000"/>
            <a:hueOff val="4426727"/>
            <a:satOff val="-53459"/>
            <a:lumOff val="-431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4426727"/>
              <a:satOff val="-53459"/>
              <a:lumOff val="-43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solidFill>
                <a:schemeClr val="accent6">
                  <a:lumMod val="50000"/>
                </a:schemeClr>
              </a:solidFill>
            </a:rPr>
            <a:t>Створення, перегляд і видалення будь-яких курсів в домені.</a:t>
          </a:r>
          <a:endParaRPr lang="ru-RU" sz="1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215534" y="3237166"/>
        <a:ext cx="1535726" cy="644078"/>
      </dsp:txXfrm>
    </dsp:sp>
    <dsp:sp modelId="{C35B9CF7-B0FE-458A-B931-67407D05E191}">
      <dsp:nvSpPr>
        <dsp:cNvPr id="0" name=""/>
        <dsp:cNvSpPr/>
      </dsp:nvSpPr>
      <dsp:spPr>
        <a:xfrm>
          <a:off x="3847872" y="3237166"/>
          <a:ext cx="2428225" cy="644078"/>
        </a:xfrm>
        <a:prstGeom prst="chevron">
          <a:avLst/>
        </a:prstGeom>
        <a:solidFill>
          <a:schemeClr val="accent4">
            <a:tint val="40000"/>
            <a:alpha val="90000"/>
            <a:hueOff val="5059116"/>
            <a:satOff val="-61096"/>
            <a:lumOff val="-4935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5059116"/>
              <a:satOff val="-61096"/>
              <a:lumOff val="-49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solidFill>
                <a:schemeClr val="accent6">
                  <a:lumMod val="50000"/>
                </a:schemeClr>
              </a:solidFill>
            </a:rPr>
            <a:t>Додавання і видалення учнів і викладачів в рамках курсів.</a:t>
          </a:r>
          <a:endParaRPr lang="ru-RU" sz="1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169911" y="3237166"/>
        <a:ext cx="1784147" cy="644078"/>
      </dsp:txXfrm>
    </dsp:sp>
    <dsp:sp modelId="{5925FC4A-F5DE-4BDF-8499-F3005B059359}">
      <dsp:nvSpPr>
        <dsp:cNvPr id="0" name=""/>
        <dsp:cNvSpPr/>
      </dsp:nvSpPr>
      <dsp:spPr>
        <a:xfrm>
          <a:off x="6050670" y="3237166"/>
          <a:ext cx="2658242" cy="644078"/>
        </a:xfrm>
        <a:prstGeom prst="chevron">
          <a:avLst/>
        </a:prstGeom>
        <a:solidFill>
          <a:schemeClr val="accent4">
            <a:tint val="40000"/>
            <a:alpha val="90000"/>
            <a:hueOff val="5691506"/>
            <a:satOff val="-68733"/>
            <a:lumOff val="-5552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5691506"/>
              <a:satOff val="-68733"/>
              <a:lumOff val="-55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solidFill>
                <a:schemeClr val="accent6">
                  <a:lumMod val="50000"/>
                </a:schemeClr>
              </a:solidFill>
            </a:rPr>
            <a:t>Перегляд робіт у всіх курсах в домені.</a:t>
          </a:r>
          <a:endParaRPr lang="ru-RU" sz="1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372709" y="3237166"/>
        <a:ext cx="2014164" cy="644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A6AB4-03B3-458E-B00B-160A6966AC84}">
      <dsp:nvSpPr>
        <dsp:cNvPr id="0" name=""/>
        <dsp:cNvSpPr/>
      </dsp:nvSpPr>
      <dsp:spPr>
        <a:xfrm>
          <a:off x="0" y="3637069"/>
          <a:ext cx="6120680" cy="32246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smtClean="0">
              <a:solidFill>
                <a:schemeClr val="accent6">
                  <a:lumMod val="50000"/>
                </a:schemeClr>
              </a:solidFill>
            </a:rPr>
            <a:t>Дані про роботу користувачів Класу. </a:t>
          </a:r>
          <a:endParaRPr lang="ru-RU" sz="1600" kern="1200">
            <a:solidFill>
              <a:schemeClr val="accent6">
                <a:lumMod val="50000"/>
              </a:schemeClr>
            </a:solidFill>
          </a:endParaRPr>
        </a:p>
      </dsp:txBody>
      <dsp:txXfrm>
        <a:off x="0" y="3637069"/>
        <a:ext cx="6120680" cy="322462"/>
      </dsp:txXfrm>
    </dsp:sp>
    <dsp:sp modelId="{99FC3BBB-3866-4D5D-97BC-E638F7A65EBF}">
      <dsp:nvSpPr>
        <dsp:cNvPr id="0" name=""/>
        <dsp:cNvSpPr/>
      </dsp:nvSpPr>
      <dsp:spPr>
        <a:xfrm rot="10800000">
          <a:off x="0" y="3145959"/>
          <a:ext cx="6120680" cy="495947"/>
        </a:xfrm>
        <a:prstGeom prst="upArrowCallout">
          <a:avLst/>
        </a:prstGeom>
        <a:gradFill rotWithShape="0">
          <a:gsLst>
            <a:gs pos="0">
              <a:schemeClr val="accent4">
                <a:hueOff val="681883"/>
                <a:satOff val="-7173"/>
                <a:lumOff val="-156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681883"/>
                <a:satOff val="-7173"/>
                <a:lumOff val="-156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smtClean="0">
              <a:solidFill>
                <a:schemeClr val="accent6">
                  <a:lumMod val="50000"/>
                </a:schemeClr>
              </a:solidFill>
            </a:rPr>
            <a:t>Захист особистих даних. </a:t>
          </a:r>
          <a:endParaRPr lang="ru-RU" sz="1600" kern="120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0" y="3145959"/>
        <a:ext cx="6120680" cy="322251"/>
      </dsp:txXfrm>
    </dsp:sp>
    <dsp:sp modelId="{F5BB779B-DD75-498C-820A-0586983C62CE}">
      <dsp:nvSpPr>
        <dsp:cNvPr id="0" name=""/>
        <dsp:cNvSpPr/>
      </dsp:nvSpPr>
      <dsp:spPr>
        <a:xfrm rot="10800000">
          <a:off x="0" y="2654848"/>
          <a:ext cx="6120680" cy="495947"/>
        </a:xfrm>
        <a:prstGeom prst="upArrowCallout">
          <a:avLst/>
        </a:prstGeom>
        <a:gradFill rotWithShape="0">
          <a:gsLst>
            <a:gs pos="0">
              <a:schemeClr val="accent4">
                <a:hueOff val="1363766"/>
                <a:satOff val="-14346"/>
                <a:lumOff val="-313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1363766"/>
                <a:satOff val="-14346"/>
                <a:lumOff val="-313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smtClean="0">
              <a:solidFill>
                <a:schemeClr val="accent6">
                  <a:lumMod val="50000"/>
                </a:schemeClr>
              </a:solidFill>
            </a:rPr>
            <a:t>Безкоштовна цілодобова підтримка. </a:t>
          </a:r>
          <a:endParaRPr lang="ru-RU" sz="1600" kern="120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0" y="2654848"/>
        <a:ext cx="6120680" cy="322251"/>
      </dsp:txXfrm>
    </dsp:sp>
    <dsp:sp modelId="{5F37D512-F2E9-4039-9130-4615C4349BA8}">
      <dsp:nvSpPr>
        <dsp:cNvPr id="0" name=""/>
        <dsp:cNvSpPr/>
      </dsp:nvSpPr>
      <dsp:spPr>
        <a:xfrm rot="10800000">
          <a:off x="0" y="2163738"/>
          <a:ext cx="6120680" cy="495947"/>
        </a:xfrm>
        <a:prstGeom prst="upArrowCallout">
          <a:avLst/>
        </a:prstGeom>
        <a:gradFill rotWithShape="0">
          <a:gsLst>
            <a:gs pos="0">
              <a:schemeClr val="accent4">
                <a:hueOff val="2045648"/>
                <a:satOff val="-21519"/>
                <a:lumOff val="-470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2045648"/>
                <a:satOff val="-21519"/>
                <a:lumOff val="-470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smtClean="0">
              <a:solidFill>
                <a:schemeClr val="accent6">
                  <a:lumMod val="50000"/>
                </a:schemeClr>
              </a:solidFill>
            </a:rPr>
            <a:t>Професійний розвиток. </a:t>
          </a:r>
          <a:endParaRPr lang="ru-RU" sz="1600" kern="120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0" y="2163738"/>
        <a:ext cx="6120680" cy="322251"/>
      </dsp:txXfrm>
    </dsp:sp>
    <dsp:sp modelId="{D893F73A-6D93-41A5-A894-B612F626F679}">
      <dsp:nvSpPr>
        <dsp:cNvPr id="0" name=""/>
        <dsp:cNvSpPr/>
      </dsp:nvSpPr>
      <dsp:spPr>
        <a:xfrm rot="10800000">
          <a:off x="0" y="1474239"/>
          <a:ext cx="6120680" cy="694336"/>
        </a:xfrm>
        <a:prstGeom prst="upArrowCallout">
          <a:avLst/>
        </a:prstGeom>
        <a:gradFill rotWithShape="0">
          <a:gsLst>
            <a:gs pos="0">
              <a:schemeClr val="accent4">
                <a:hueOff val="2727531"/>
                <a:satOff val="-28693"/>
                <a:lumOff val="-627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2727531"/>
                <a:satOff val="-28693"/>
                <a:lumOff val="-627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dirty="0" smtClean="0">
              <a:solidFill>
                <a:schemeClr val="accent6">
                  <a:lumMod val="50000"/>
                </a:schemeClr>
              </a:solidFill>
            </a:rPr>
            <a:t>Інтеграція з інформаційною системою освітнього закладу. </a:t>
          </a:r>
          <a:endParaRPr lang="ru-RU" sz="1600" kern="1200" dirty="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0" y="1474239"/>
        <a:ext cx="6120680" cy="451159"/>
      </dsp:txXfrm>
    </dsp:sp>
    <dsp:sp modelId="{758262D7-658C-408E-A741-F00E9DA8E57F}">
      <dsp:nvSpPr>
        <dsp:cNvPr id="0" name=""/>
        <dsp:cNvSpPr/>
      </dsp:nvSpPr>
      <dsp:spPr>
        <a:xfrm rot="10800000">
          <a:off x="0" y="983128"/>
          <a:ext cx="6120680" cy="495947"/>
        </a:xfrm>
        <a:prstGeom prst="upArrowCallout">
          <a:avLst/>
        </a:prstGeom>
        <a:gradFill rotWithShape="0">
          <a:gsLst>
            <a:gs pos="0">
              <a:schemeClr val="accent4">
                <a:hueOff val="3409414"/>
                <a:satOff val="-35866"/>
                <a:lumOff val="-784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3409414"/>
                <a:satOff val="-35866"/>
                <a:lumOff val="-784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dirty="0" smtClean="0">
              <a:solidFill>
                <a:schemeClr val="accent6">
                  <a:lumMod val="50000"/>
                </a:schemeClr>
              </a:solidFill>
            </a:rPr>
            <a:t>Налаштування дозволів. </a:t>
          </a:r>
          <a:endParaRPr lang="ru-RU" sz="1600" kern="1200" dirty="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0" y="983128"/>
        <a:ext cx="6120680" cy="322251"/>
      </dsp:txXfrm>
    </dsp:sp>
    <dsp:sp modelId="{7DA950E8-5D0D-4FD8-89CF-B544C0E2A976}">
      <dsp:nvSpPr>
        <dsp:cNvPr id="0" name=""/>
        <dsp:cNvSpPr/>
      </dsp:nvSpPr>
      <dsp:spPr>
        <a:xfrm rot="10800000">
          <a:off x="0" y="492017"/>
          <a:ext cx="6120680" cy="495947"/>
        </a:xfrm>
        <a:prstGeom prst="upArrowCallout">
          <a:avLst/>
        </a:prstGeom>
        <a:gradFill rotWithShape="0">
          <a:gsLst>
            <a:gs pos="0">
              <a:schemeClr val="accent4">
                <a:hueOff val="4091297"/>
                <a:satOff val="-43039"/>
                <a:lumOff val="-941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4091297"/>
                <a:satOff val="-43039"/>
                <a:lumOff val="-941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smtClean="0">
              <a:solidFill>
                <a:schemeClr val="accent6">
                  <a:lumMod val="50000"/>
                </a:schemeClr>
              </a:solidFill>
            </a:rPr>
            <a:t>Єдиний вхід. </a:t>
          </a:r>
          <a:endParaRPr lang="ru-RU" sz="1600" kern="120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0" y="492017"/>
        <a:ext cx="6120680" cy="322251"/>
      </dsp:txXfrm>
    </dsp:sp>
    <dsp:sp modelId="{D79E809B-E524-4E98-BEE8-A083519BC62D}">
      <dsp:nvSpPr>
        <dsp:cNvPr id="0" name=""/>
        <dsp:cNvSpPr/>
      </dsp:nvSpPr>
      <dsp:spPr>
        <a:xfrm rot="10800000">
          <a:off x="0" y="0"/>
          <a:ext cx="6120680" cy="495947"/>
        </a:xfrm>
        <a:prstGeom prst="upArrowCallout">
          <a:avLst/>
        </a:prstGeom>
        <a:gradFill rotWithShape="0">
          <a:gsLst>
            <a:gs pos="0">
              <a:schemeClr val="accent4">
                <a:hueOff val="4773180"/>
                <a:satOff val="-50212"/>
                <a:lumOff val="-1098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4773180"/>
                <a:satOff val="-50212"/>
                <a:lumOff val="-1098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smtClean="0">
              <a:solidFill>
                <a:schemeClr val="accent6">
                  <a:lumMod val="50000"/>
                </a:schemeClr>
              </a:solidFill>
            </a:rPr>
            <a:t>Доступність і безпека. </a:t>
          </a:r>
          <a:endParaRPr lang="ru-RU" sz="1600" kern="120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0" y="0"/>
        <a:ext cx="6120680" cy="322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67274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ru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478875" y="1962900"/>
            <a:ext cx="8227200" cy="14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000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Google </a:t>
            </a:r>
            <a:r>
              <a:rPr lang="ru" sz="3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Classroom 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269175" y="3260750"/>
            <a:ext cx="8646600" cy="94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Початок роботи</a:t>
            </a:r>
            <a:r>
              <a:rPr lang="ru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в Google Classroom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518050" y="1838325"/>
            <a:ext cx="5390100" cy="1467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У верхній частині сторінки електронної пошти </a:t>
            </a: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Gmail </a:t>
            </a:r>
            <a:r>
              <a:rPr lang="r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вибрати знак «дев</a:t>
            </a:r>
            <a:r>
              <a:rPr lang="uk-UA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ять крапок</a:t>
            </a:r>
            <a:r>
              <a:rPr lang="r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». З відкритого меню вибрати піктограму «Клас».</a:t>
            </a:r>
            <a:endParaRPr lang="ru" sz="18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137" name="Shape 137" descr="1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3150" y="1427950"/>
            <a:ext cx="1679675" cy="33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200400" lvl="0" indent="0" rtl="0">
              <a:spcBef>
                <a:spcPts val="0"/>
              </a:spcBef>
              <a:buNone/>
            </a:pPr>
            <a:r>
              <a:rPr lang="ru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Крок </a:t>
            </a:r>
            <a:r>
              <a:rPr lang="ru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819150" y="1685925"/>
            <a:ext cx="7505700" cy="1040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1.У верхній частині сторінки </a:t>
            </a: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Google Classroom </a:t>
            </a:r>
            <a:r>
              <a:rPr lang="r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обрати знак  </a:t>
            </a: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“+” для </a:t>
            </a:r>
            <a:r>
              <a:rPr lang="r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створення нового курсу (або приєднатися до існуючого  курсу).</a:t>
            </a:r>
            <a:endParaRPr lang="ru" sz="18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Shape 144" descr="1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8438" y="2799775"/>
            <a:ext cx="5847133" cy="186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200400" lvl="0" indent="0" rtl="0">
              <a:spcBef>
                <a:spcPts val="0"/>
              </a:spcBef>
              <a:buNone/>
            </a:pPr>
            <a:r>
              <a:rPr lang="ru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Крок </a:t>
            </a:r>
            <a:r>
              <a:rPr lang="ru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819150" y="1533525"/>
            <a:ext cx="7161300" cy="513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Натиснути на кнопку  </a:t>
            </a: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"+". </a:t>
            </a:r>
            <a:r>
              <a:rPr lang="r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Обрати </a:t>
            </a: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“Создать курс”.</a:t>
            </a:r>
          </a:p>
        </p:txBody>
      </p:sp>
      <p:pic>
        <p:nvPicPr>
          <p:cNvPr id="151" name="Shape 151" descr="2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9163" y="2195425"/>
            <a:ext cx="4981264" cy="22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200400" lvl="0" indent="0" rtl="0">
              <a:spcBef>
                <a:spcPts val="0"/>
              </a:spcBef>
              <a:buNone/>
            </a:pPr>
            <a:r>
              <a:rPr lang="ru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Крок </a:t>
            </a:r>
            <a:r>
              <a:rPr lang="ru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207500" y="1533525"/>
            <a:ext cx="8936500" cy="57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r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Прочитати інформацію. Поставити  </a:t>
            </a: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“Галку</a:t>
            </a:r>
            <a:r>
              <a:rPr lang="r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”. Натиснути </a:t>
            </a: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на </a:t>
            </a:r>
            <a:r>
              <a:rPr lang="r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кнопк «Продолжить</a:t>
            </a: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”.</a:t>
            </a:r>
          </a:p>
        </p:txBody>
      </p:sp>
      <p:pic>
        <p:nvPicPr>
          <p:cNvPr id="158" name="Shape 158" descr="2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075" y="1998200"/>
            <a:ext cx="5874250" cy="280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200400" lvl="0" indent="0" rtl="0">
              <a:spcBef>
                <a:spcPts val="0"/>
              </a:spcBef>
              <a:buNone/>
            </a:pPr>
            <a:r>
              <a:rPr lang="ru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Крок </a:t>
            </a:r>
            <a:r>
              <a:rPr lang="ru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64700" y="1533525"/>
            <a:ext cx="7390500" cy="57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r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Заповнити поля “</a:t>
            </a: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Создать курс”. </a:t>
            </a:r>
            <a:r>
              <a:rPr lang="r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Натиснути на кнопку </a:t>
            </a: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“Создать”.</a:t>
            </a:r>
          </a:p>
        </p:txBody>
      </p:sp>
      <p:pic>
        <p:nvPicPr>
          <p:cNvPr id="165" name="Shape 165" descr="2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750" y="2111325"/>
            <a:ext cx="3648075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 descr="2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4475" y="2115813"/>
            <a:ext cx="3648075" cy="2467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200400" lvl="0" indent="0" rtl="0">
              <a:spcBef>
                <a:spcPts val="0"/>
              </a:spcBef>
              <a:buNone/>
            </a:pPr>
            <a:r>
              <a:rPr lang="ru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Крок </a:t>
            </a:r>
            <a:r>
              <a:rPr lang="ru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64700" y="1533525"/>
            <a:ext cx="7390500" cy="57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5.Натиснути на кнопку “Потік”.</a:t>
            </a:r>
            <a:endParaRPr lang="ru" sz="18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0" r="1540" b="67789"/>
          <a:stretch/>
        </p:blipFill>
        <p:spPr bwMode="auto">
          <a:xfrm>
            <a:off x="395536" y="2081406"/>
            <a:ext cx="8280920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2081406"/>
            <a:ext cx="648072" cy="5623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200400" lvl="0" indent="0" rtl="0">
              <a:spcBef>
                <a:spcPts val="0"/>
              </a:spcBef>
              <a:buNone/>
            </a:pPr>
            <a:r>
              <a:rPr lang="ru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Крок </a:t>
            </a:r>
            <a:r>
              <a:rPr lang="ru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3568" y="1491630"/>
            <a:ext cx="7704856" cy="57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6.Натиснути на кнопку “Потік”. Тут будуть розташовані завдання та записи курсу.</a:t>
            </a:r>
            <a:endParaRPr lang="ru" sz="18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9" t="32992" r="1372" b="6151"/>
          <a:stretch/>
        </p:blipFill>
        <p:spPr bwMode="auto">
          <a:xfrm>
            <a:off x="1763688" y="2283718"/>
            <a:ext cx="5993177" cy="235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200400" lvl="0" indent="0" rtl="0">
              <a:spcBef>
                <a:spcPts val="0"/>
              </a:spcBef>
              <a:buNone/>
            </a:pPr>
            <a:r>
              <a:rPr lang="ru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Крок </a:t>
            </a:r>
            <a:r>
              <a:rPr lang="ru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586317" y="1347614"/>
            <a:ext cx="7390500" cy="57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7.Натиснути кнопку </a:t>
            </a: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“+”.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1" t="32406" r="1559" b="5626"/>
          <a:stretch/>
        </p:blipFill>
        <p:spPr bwMode="auto">
          <a:xfrm>
            <a:off x="1246555" y="1718694"/>
            <a:ext cx="6696744" cy="270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13552" y="3890655"/>
            <a:ext cx="648072" cy="5464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966913" lvl="0" rtl="0">
              <a:spcBef>
                <a:spcPts val="0"/>
              </a:spcBef>
              <a:buNone/>
            </a:pPr>
            <a:r>
              <a:rPr lang="ru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Крок </a:t>
            </a:r>
            <a:r>
              <a:rPr lang="ru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64700" y="1533525"/>
            <a:ext cx="4528200" cy="1192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8.Натиснути кнопку “Створити завдання” (створення обяви, поставити питання, використати повторно).</a:t>
            </a:r>
            <a:endParaRPr lang="ru" sz="18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9" t="43754" b="6043"/>
          <a:stretch/>
        </p:blipFill>
        <p:spPr bwMode="auto">
          <a:xfrm>
            <a:off x="5652120" y="411509"/>
            <a:ext cx="3024336" cy="439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4168" y="2355726"/>
            <a:ext cx="1440160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dirty="0" err="1" smtClean="0">
                <a:solidFill>
                  <a:srgbClr val="002060"/>
                </a:solidFill>
              </a:rPr>
              <a:t>Це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безкоштовний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сервіс</a:t>
            </a:r>
            <a:r>
              <a:rPr lang="ru-RU" sz="2000" dirty="0">
                <a:solidFill>
                  <a:srgbClr val="002060"/>
                </a:solidFill>
              </a:rPr>
              <a:t> для </a:t>
            </a:r>
            <a:r>
              <a:rPr lang="ru-RU" sz="2000" dirty="0" err="1">
                <a:solidFill>
                  <a:srgbClr val="002060"/>
                </a:solidFill>
              </a:rPr>
              <a:t>навчальних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закладів</a:t>
            </a:r>
            <a:r>
              <a:rPr lang="ru-RU" sz="2000" dirty="0">
                <a:solidFill>
                  <a:srgbClr val="002060"/>
                </a:solidFill>
              </a:rPr>
              <a:t> і </a:t>
            </a:r>
            <a:r>
              <a:rPr lang="ru-RU" sz="2000" dirty="0" err="1">
                <a:solidFill>
                  <a:srgbClr val="002060"/>
                </a:solidFill>
              </a:rPr>
              <a:t>некомерційних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організацій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 err="1">
                <a:solidFill>
                  <a:srgbClr val="002060"/>
                </a:solidFill>
              </a:rPr>
              <a:t>Також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він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доступний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всім</a:t>
            </a:r>
            <a:r>
              <a:rPr lang="ru-RU" sz="2000" dirty="0">
                <a:solidFill>
                  <a:srgbClr val="002060"/>
                </a:solidFill>
              </a:rPr>
              <a:t>, у кого є </a:t>
            </a:r>
            <a:r>
              <a:rPr lang="ru-RU" sz="2000" dirty="0" err="1">
                <a:solidFill>
                  <a:srgbClr val="002060"/>
                </a:solidFill>
              </a:rPr>
              <a:t>особистий</a:t>
            </a:r>
            <a:r>
              <a:rPr lang="ru-RU" sz="2000" dirty="0">
                <a:solidFill>
                  <a:srgbClr val="002060"/>
                </a:solidFill>
              </a:rPr>
              <a:t> аккаунт </a:t>
            </a:r>
            <a:r>
              <a:rPr lang="ru-RU" sz="2000" dirty="0" err="1">
                <a:solidFill>
                  <a:srgbClr val="002060"/>
                </a:solidFill>
              </a:rPr>
              <a:t>Google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 err="1">
                <a:solidFill>
                  <a:srgbClr val="002060"/>
                </a:solidFill>
              </a:rPr>
              <a:t>Завдяки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Класу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спілкування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учнів</a:t>
            </a:r>
            <a:r>
              <a:rPr lang="ru-RU" sz="2000" dirty="0">
                <a:solidFill>
                  <a:srgbClr val="002060"/>
                </a:solidFill>
              </a:rPr>
              <a:t> і </a:t>
            </a:r>
            <a:r>
              <a:rPr lang="ru-RU" sz="2000" dirty="0" err="1">
                <a:solidFill>
                  <a:srgbClr val="002060"/>
                </a:solidFill>
              </a:rPr>
              <a:t>викладачів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виходить</a:t>
            </a:r>
            <a:r>
              <a:rPr lang="ru-RU" sz="2000" dirty="0">
                <a:solidFill>
                  <a:srgbClr val="002060"/>
                </a:solidFill>
              </a:rPr>
              <a:t> на </a:t>
            </a:r>
            <a:r>
              <a:rPr lang="ru-RU" sz="2000" dirty="0" err="1">
                <a:solidFill>
                  <a:srgbClr val="002060"/>
                </a:solidFill>
              </a:rPr>
              <a:t>новий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рівень</a:t>
            </a:r>
            <a:r>
              <a:rPr lang="ru-RU" sz="2000" dirty="0">
                <a:solidFill>
                  <a:srgbClr val="002060"/>
                </a:solidFill>
              </a:rPr>
              <a:t> - </a:t>
            </a:r>
            <a:r>
              <a:rPr lang="ru-RU" sz="2000" dirty="0" err="1">
                <a:solidFill>
                  <a:srgbClr val="002060"/>
                </a:solidFill>
              </a:rPr>
              <a:t>тепер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воно</a:t>
            </a:r>
            <a:r>
              <a:rPr lang="ru-RU" sz="2000" dirty="0">
                <a:solidFill>
                  <a:srgbClr val="002060"/>
                </a:solidFill>
              </a:rPr>
              <a:t> не </a:t>
            </a:r>
            <a:r>
              <a:rPr lang="ru-RU" sz="2000" dirty="0" err="1">
                <a:solidFill>
                  <a:srgbClr val="002060"/>
                </a:solidFill>
              </a:rPr>
              <a:t>обмежується</a:t>
            </a:r>
            <a:r>
              <a:rPr lang="ru-RU" sz="2000" dirty="0">
                <a:solidFill>
                  <a:srgbClr val="002060"/>
                </a:solidFill>
              </a:rPr>
              <a:t> межами </a:t>
            </a:r>
            <a:r>
              <a:rPr lang="ru-RU" sz="2000" dirty="0" err="1">
                <a:solidFill>
                  <a:srgbClr val="002060"/>
                </a:solidFill>
              </a:rPr>
              <a:t>аудиторії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1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7494"/>
            <a:ext cx="7505700" cy="954600"/>
          </a:xfrm>
        </p:spPr>
        <p:txBody>
          <a:bodyPr/>
          <a:lstStyle/>
          <a:p>
            <a:pPr algn="ctr"/>
            <a:r>
              <a:rPr lang="ru-RU" sz="4000" b="1" dirty="0" err="1"/>
              <a:t>Переваги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31881455"/>
              </p:ext>
            </p:extLst>
          </p:nvPr>
        </p:nvGraphicFramePr>
        <p:xfrm>
          <a:off x="179512" y="915566"/>
          <a:ext cx="8822468" cy="3523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07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3478"/>
            <a:ext cx="7505700" cy="604591"/>
          </a:xfrm>
        </p:spPr>
        <p:txBody>
          <a:bodyPr/>
          <a:lstStyle/>
          <a:p>
            <a:pPr algn="ctr"/>
            <a:r>
              <a:rPr lang="uk-UA" b="1" dirty="0"/>
              <a:t>можливості </a:t>
            </a:r>
            <a:r>
              <a:rPr lang="uk-UA" b="1" dirty="0" smtClean="0"/>
              <a:t>Класу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80740165"/>
              </p:ext>
            </p:extLst>
          </p:nvPr>
        </p:nvGraphicFramePr>
        <p:xfrm>
          <a:off x="251520" y="555526"/>
          <a:ext cx="871296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10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7494"/>
            <a:ext cx="7505700" cy="954600"/>
          </a:xfrm>
        </p:spPr>
        <p:txBody>
          <a:bodyPr/>
          <a:lstStyle/>
          <a:p>
            <a:pPr algn="ctr"/>
            <a:r>
              <a:rPr lang="uk-UA" b="1" dirty="0"/>
              <a:t>Економія </a:t>
            </a:r>
            <a:r>
              <a:rPr lang="uk-UA" b="1" dirty="0" smtClean="0"/>
              <a:t>часу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843558"/>
            <a:ext cx="7505700" cy="3816424"/>
          </a:xfrm>
        </p:spPr>
        <p:txBody>
          <a:bodyPr anchor="ctr"/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uk-UA" sz="2000" i="1" dirty="0" smtClean="0">
                <a:solidFill>
                  <a:schemeClr val="accent6">
                    <a:lumMod val="50000"/>
                  </a:schemeClr>
                </a:solidFill>
              </a:rPr>
              <a:t>Зручне </a:t>
            </a: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</a:rPr>
              <a:t>додавання учнів. </a:t>
            </a:r>
            <a:endParaRPr lang="uk-UA" sz="20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uk-UA" sz="2000" i="1" dirty="0" smtClean="0">
                <a:solidFill>
                  <a:schemeClr val="accent6">
                    <a:lumMod val="50000"/>
                  </a:schemeClr>
                </a:solidFill>
              </a:rPr>
              <a:t>Робота </a:t>
            </a: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</a:rPr>
              <a:t>з декількома курсами. </a:t>
            </a:r>
            <a:endParaRPr lang="uk-UA" sz="20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2000" i="1" dirty="0" smtClean="0">
                <a:solidFill>
                  <a:schemeClr val="accent6">
                    <a:lumMod val="50000"/>
                  </a:schemeClr>
                </a:solidFill>
              </a:rPr>
              <a:t>Спільне </a:t>
            </a: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</a:rPr>
              <a:t>викладання. </a:t>
            </a:r>
            <a:endParaRPr lang="uk-UA" sz="20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2000" i="1" dirty="0" smtClean="0">
                <a:solidFill>
                  <a:schemeClr val="accent6">
                    <a:lumMod val="50000"/>
                  </a:schemeClr>
                </a:solidFill>
              </a:rPr>
              <a:t>Зручні </a:t>
            </a: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</a:rPr>
              <a:t>шаблони. </a:t>
            </a:r>
            <a:endParaRPr lang="uk-UA" sz="20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2000" i="1" dirty="0" smtClean="0">
                <a:solidFill>
                  <a:schemeClr val="accent6">
                    <a:lumMod val="50000"/>
                  </a:schemeClr>
                </a:solidFill>
              </a:rPr>
              <a:t>Безліч додаткових матеріалів.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2000" i="1" dirty="0" smtClean="0">
                <a:solidFill>
                  <a:schemeClr val="accent6">
                    <a:lumMod val="50000"/>
                  </a:schemeClr>
                </a:solidFill>
              </a:rPr>
              <a:t>Налаштування </a:t>
            </a: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</a:rPr>
              <a:t>завдань. </a:t>
            </a:r>
            <a:endParaRPr lang="ru-RU" sz="20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7494"/>
            <a:ext cx="7505700" cy="954600"/>
          </a:xfrm>
        </p:spPr>
        <p:txBody>
          <a:bodyPr/>
          <a:lstStyle/>
          <a:p>
            <a:pPr algn="ctr"/>
            <a:r>
              <a:rPr lang="uk-UA" b="1" dirty="0"/>
              <a:t>Економія часу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635646"/>
            <a:ext cx="7505700" cy="2448000"/>
          </a:xfrm>
        </p:spPr>
        <p:txBody>
          <a:bodyPr anchor="ctr"/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</a:rPr>
              <a:t>Попередня підготовка.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</a:rPr>
              <a:t>Швидкі опитування.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</a:rPr>
              <a:t>Налаштування теми курсу.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</a:rPr>
              <a:t>Централізоване зберігання ресурсів. </a:t>
            </a:r>
            <a:endParaRPr lang="ru-RU" sz="2000" i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</a:rPr>
              <a:t>Відстеження завдань для учнів.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</a:rPr>
              <a:t>Відстеження завдань для викладачів. </a:t>
            </a:r>
            <a:endParaRPr lang="ru-RU" sz="2000" i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2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1510"/>
            <a:ext cx="7505700" cy="954600"/>
          </a:xfrm>
        </p:spPr>
        <p:txBody>
          <a:bodyPr/>
          <a:lstStyle/>
          <a:p>
            <a:pPr algn="ctr"/>
            <a:r>
              <a:rPr lang="uk-UA" b="1" dirty="0"/>
              <a:t>Економія часу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347614"/>
            <a:ext cx="7505700" cy="2448000"/>
          </a:xfrm>
        </p:spPr>
        <p:txBody>
          <a:bodyPr anchor="ctr"/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</a:rPr>
              <a:t>Систематизація курсів. </a:t>
            </a:r>
            <a:endParaRPr lang="ru-RU" sz="2000" i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</a:rPr>
              <a:t>Зручне виставлення оцінок.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</a:rPr>
              <a:t>Перенесення оцінок.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</a:rPr>
              <a:t>Інтеграція з іншими інструментами для викладачів. </a:t>
            </a:r>
            <a:endParaRPr lang="ru-RU" sz="2000" i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</a:rPr>
              <a:t>Індивідуальні завдання. </a:t>
            </a:r>
            <a:endParaRPr lang="ru-RU" sz="2000" i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9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5486"/>
            <a:ext cx="7505700" cy="954600"/>
          </a:xfrm>
        </p:spPr>
        <p:txBody>
          <a:bodyPr/>
          <a:lstStyle/>
          <a:p>
            <a:r>
              <a:rPr lang="uk-UA" b="1" dirty="0"/>
              <a:t>Зручна підтримка для адміністраторів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86651678"/>
              </p:ext>
            </p:extLst>
          </p:nvPr>
        </p:nvGraphicFramePr>
        <p:xfrm>
          <a:off x="1403648" y="771550"/>
          <a:ext cx="612068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85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6990"/>
            <a:ext cx="7505700" cy="306528"/>
          </a:xfrm>
        </p:spPr>
        <p:txBody>
          <a:bodyPr/>
          <a:lstStyle/>
          <a:p>
            <a:r>
              <a:rPr lang="uk-UA" dirty="0" smtClean="0"/>
              <a:t>Принципи роботи </a:t>
            </a:r>
            <a:r>
              <a:rPr lang="ru" dirty="0">
                <a:sym typeface="Arial"/>
              </a:rPr>
              <a:t>Google Classroom 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78867"/>
            <a:ext cx="2664296" cy="368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82614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Викладач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7867" y="824979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Учні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223343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Викладач створює завдання та прикріплює файли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312277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Викладач оцінює виконану роботу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1981360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Учні прикріплюють матеріали або редагують файли та здають їх на перевірку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97866" y="3867894"/>
            <a:ext cx="2806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Учні переглядають свої оцінки і редагують свої роботи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37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459</Words>
  <Application>Microsoft Office PowerPoint</Application>
  <PresentationFormat>Экран (16:9)</PresentationFormat>
  <Paragraphs>79</Paragraphs>
  <Slides>18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Wingdings</vt:lpstr>
      <vt:lpstr>Nunito</vt:lpstr>
      <vt:lpstr>Calibri</vt:lpstr>
      <vt:lpstr>Shift</vt:lpstr>
      <vt:lpstr>Google Classroom </vt:lpstr>
      <vt:lpstr>Презентация PowerPoint</vt:lpstr>
      <vt:lpstr>Переваги </vt:lpstr>
      <vt:lpstr>можливості Класу</vt:lpstr>
      <vt:lpstr>Економія часу</vt:lpstr>
      <vt:lpstr>Економія часу</vt:lpstr>
      <vt:lpstr>Економія часу</vt:lpstr>
      <vt:lpstr>Зручна підтримка для адміністраторів </vt:lpstr>
      <vt:lpstr>Принципи роботи Google Classroom  </vt:lpstr>
      <vt:lpstr>Початок роботи в Google Classroom</vt:lpstr>
      <vt:lpstr>Крок 1</vt:lpstr>
      <vt:lpstr>Крок 2</vt:lpstr>
      <vt:lpstr>Крок 3</vt:lpstr>
      <vt:lpstr>Крок 4</vt:lpstr>
      <vt:lpstr>Крок 5</vt:lpstr>
      <vt:lpstr>Крок 6</vt:lpstr>
      <vt:lpstr>Крок 7</vt:lpstr>
      <vt:lpstr>Крок 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по созданию образовательного пространства   Google Classroom </dc:title>
  <cp:lastModifiedBy>Вика</cp:lastModifiedBy>
  <cp:revision>19</cp:revision>
  <dcterms:modified xsi:type="dcterms:W3CDTF">2018-03-28T12:57:38Z</dcterms:modified>
</cp:coreProperties>
</file>