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Nunito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6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1668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ru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467544" y="1779662"/>
            <a:ext cx="82272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Інструкція</a:t>
            </a:r>
            <a:r>
              <a:rPr lang="ru-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по </a:t>
            </a:r>
            <a:r>
              <a:rPr lang="ru-RU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роботі</a:t>
            </a:r>
            <a:r>
              <a:rPr lang="ru-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співтоваристві</a:t>
            </a:r>
            <a:r>
              <a:rPr lang="ru-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r>
              <a:rPr lang="ru-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+</a:t>
            </a:r>
            <a:endParaRPr lang="ru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269175" y="3260750"/>
            <a:ext cx="8646600" cy="94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ОТЛ «Сучасн</a:t>
            </a:r>
            <a:r>
              <a:rPr lang="uk-UA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і тренди в освіти</a:t>
            </a:r>
            <a:r>
              <a:rPr lang="ru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кластер «Цифровий дизайн»</a:t>
            </a:r>
            <a:endParaRPr lang="ru" sz="1400" b="1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Приєднатися до  </a:t>
            </a:r>
            <a:r>
              <a:rPr lang="ru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Google +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18050" y="1838325"/>
            <a:ext cx="5390100" cy="14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правій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верхній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частині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сторінки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електронної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пошти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Gmail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вибрати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знак "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дев'ять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точок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". З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відкритого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меню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вибрати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червоний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знак G + (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вступити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G +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послідовно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 descr="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250" y="1377425"/>
            <a:ext cx="2503000" cy="32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1</a:t>
            </a:r>
            <a:endParaRPr lang="ru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8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У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верхній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частині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сторінки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вибрати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поле для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заповнення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"Чим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хочете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поділитися</a:t>
            </a:r>
            <a:r>
              <a:rPr lang="ru-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?». </a:t>
            </a:r>
            <a:r>
              <a:rPr lang="ru-RU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Заповнити</a:t>
            </a:r>
            <a:r>
              <a:rPr lang="ru-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ньому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свою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інформацію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 r="22595" b="66619"/>
          <a:stretch/>
        </p:blipFill>
        <p:spPr bwMode="auto">
          <a:xfrm>
            <a:off x="827584" y="2827303"/>
            <a:ext cx="6978243" cy="148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571718"/>
            <a:ext cx="3168352" cy="656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Крок 2</a:t>
            </a:r>
            <a:endParaRPr lang="ru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2384698" cy="8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Натиснути кнопку «Опублікувати»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28438" r="30696" b="30848"/>
          <a:stretch/>
        </p:blipFill>
        <p:spPr bwMode="auto">
          <a:xfrm>
            <a:off x="3710246" y="1491630"/>
            <a:ext cx="496621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48228" y="4083918"/>
            <a:ext cx="129614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200400" lvl="0" indent="0" rtl="0">
              <a:spcBef>
                <a:spcPts val="0"/>
              </a:spcBef>
              <a:buNone/>
            </a:pPr>
            <a:r>
              <a:rPr lang="ru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Шаг 3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38150" y="1990725"/>
            <a:ext cx="8343900" cy="119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3.Якщо будь - яка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інформація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Вам стала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цікава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то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її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можна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Коментувати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 (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заповнити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поле "Додайте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коментар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"), </a:t>
            </a:r>
            <a:r>
              <a:rPr lang="ru-RU" sz="18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натиснути</a:t>
            </a: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на кнопку </a:t>
            </a:r>
            <a:r>
              <a:rPr lang="ru-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Опублікувати</a:t>
            </a:r>
            <a:r>
              <a:rPr lang="ru-RU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".</a:t>
            </a:r>
            <a:endParaRPr lang="ru"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49156" r="41004" b="37894"/>
          <a:stretch/>
        </p:blipFill>
        <p:spPr bwMode="auto">
          <a:xfrm>
            <a:off x="1619672" y="3313870"/>
            <a:ext cx="5544616" cy="11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3363838"/>
            <a:ext cx="244827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82507" y="3956248"/>
            <a:ext cx="15121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118</Words>
  <Application>Microsoft Office PowerPoint</Application>
  <PresentationFormat>Экран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Nunito</vt:lpstr>
      <vt:lpstr>Calibri</vt:lpstr>
      <vt:lpstr>Arial</vt:lpstr>
      <vt:lpstr>Shift</vt:lpstr>
      <vt:lpstr>Інструкція по роботі в співтоваристві Google +</vt:lpstr>
      <vt:lpstr>Приєднатися до  Google +</vt:lpstr>
      <vt:lpstr>Крок 1</vt:lpstr>
      <vt:lpstr>Крок 2</vt:lpstr>
      <vt:lpstr>Шаг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работе в сообществе Google + </dc:title>
  <cp:lastModifiedBy>user</cp:lastModifiedBy>
  <cp:revision>5</cp:revision>
  <dcterms:modified xsi:type="dcterms:W3CDTF">2018-03-26T11:59:31Z</dcterms:modified>
</cp:coreProperties>
</file>