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7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57" r:id="rId13"/>
    <p:sldId id="276" r:id="rId14"/>
    <p:sldId id="280" r:id="rId15"/>
    <p:sldId id="277" r:id="rId16"/>
    <p:sldId id="281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5" d="100"/>
          <a:sy n="65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0E5894-65B4-4C63-BAD3-790EA03372A9}" type="doc">
      <dgm:prSet loTypeId="urn:microsoft.com/office/officeart/2005/8/layout/hierarchy3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F92AF31-A9E0-4991-996E-475B209717E7}">
      <dgm:prSet phldrT="[Текст]" custT="1"/>
      <dgm:spPr/>
      <dgm:t>
        <a:bodyPr/>
        <a:lstStyle/>
        <a:p>
          <a:r>
            <a:rPr lang="ru-RU" sz="32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Типи</a:t>
          </a:r>
          <a:r>
            <a: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3200" b="1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соціальних</a:t>
          </a:r>
          <a:r>
            <a: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мереж:</a:t>
          </a:r>
        </a:p>
      </dgm:t>
    </dgm:pt>
    <dgm:pt modelId="{51C1A070-130D-4B65-8171-9F6C5D1BA3CC}" type="parTrans" cxnId="{9064689D-4F76-44E8-BE88-2588CAA49CBF}">
      <dgm:prSet/>
      <dgm:spPr/>
      <dgm:t>
        <a:bodyPr/>
        <a:lstStyle/>
        <a:p>
          <a:endParaRPr lang="ru-RU" b="0">
            <a:solidFill>
              <a:srgbClr val="002060"/>
            </a:solidFill>
          </a:endParaRPr>
        </a:p>
      </dgm:t>
    </dgm:pt>
    <dgm:pt modelId="{DBF3807C-2991-48F9-9FCF-550F88D7EDFE}" type="sibTrans" cxnId="{9064689D-4F76-44E8-BE88-2588CAA49CBF}">
      <dgm:prSet/>
      <dgm:spPr/>
      <dgm:t>
        <a:bodyPr/>
        <a:lstStyle/>
        <a:p>
          <a:endParaRPr lang="ru-RU" b="0">
            <a:solidFill>
              <a:srgbClr val="002060"/>
            </a:solidFill>
          </a:endParaRPr>
        </a:p>
      </dgm:t>
    </dgm:pt>
    <dgm:pt modelId="{3B6491EF-CFD6-44B0-BCAD-05687A9D42ED}">
      <dgm:prSet phldrT="[Текст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0" dirty="0" err="1" smtClean="0">
              <a:solidFill>
                <a:srgbClr val="002060"/>
              </a:solidFill>
            </a:rPr>
            <a:t>Сайти</a:t>
          </a:r>
          <a:r>
            <a:rPr lang="ru-RU" sz="2800" b="0" dirty="0" smtClean="0">
              <a:solidFill>
                <a:srgbClr val="002060"/>
              </a:solidFill>
            </a:rPr>
            <a:t> </a:t>
          </a:r>
          <a:r>
            <a:rPr lang="ru-RU" sz="2400" b="0" dirty="0" err="1" smtClean="0">
              <a:solidFill>
                <a:srgbClr val="002060"/>
              </a:solidFill>
            </a:rPr>
            <a:t>знайомств</a:t>
          </a:r>
          <a:endParaRPr lang="ru-RU" sz="2800" b="0" dirty="0">
            <a:solidFill>
              <a:srgbClr val="002060"/>
            </a:solidFill>
          </a:endParaRPr>
        </a:p>
      </dgm:t>
    </dgm:pt>
    <dgm:pt modelId="{BA2C2261-5059-460C-A34A-E539F267C66C}" type="parTrans" cxnId="{83576310-33A0-4E3C-9627-0A485B504002}">
      <dgm:prSet/>
      <dgm:spPr/>
      <dgm:t>
        <a:bodyPr/>
        <a:lstStyle/>
        <a:p>
          <a:endParaRPr lang="ru-RU" b="0">
            <a:solidFill>
              <a:srgbClr val="002060"/>
            </a:solidFill>
          </a:endParaRPr>
        </a:p>
      </dgm:t>
    </dgm:pt>
    <dgm:pt modelId="{0D3F0667-4474-4567-9D54-B231962CFDAE}" type="sibTrans" cxnId="{83576310-33A0-4E3C-9627-0A485B504002}">
      <dgm:prSet/>
      <dgm:spPr/>
      <dgm:t>
        <a:bodyPr/>
        <a:lstStyle/>
        <a:p>
          <a:endParaRPr lang="ru-RU" b="0">
            <a:solidFill>
              <a:srgbClr val="002060"/>
            </a:solidFill>
          </a:endParaRPr>
        </a:p>
      </dgm:t>
    </dgm:pt>
    <dgm:pt modelId="{EFBA524F-9A90-454D-BB47-13340C574D58}">
      <dgm:prSet phldrT="[Текст]"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sz="2400" b="0" dirty="0" err="1" smtClean="0">
              <a:solidFill>
                <a:srgbClr val="002060"/>
              </a:solidFill>
            </a:rPr>
            <a:t>Сайти</a:t>
          </a:r>
          <a:r>
            <a:rPr lang="ru-RU" sz="2400" b="0" dirty="0" smtClean="0">
              <a:solidFill>
                <a:srgbClr val="002060"/>
              </a:solidFill>
            </a:rPr>
            <a:t> для </a:t>
          </a:r>
          <a:r>
            <a:rPr lang="ru-RU" sz="2400" b="0" dirty="0" err="1" smtClean="0">
              <a:solidFill>
                <a:srgbClr val="002060"/>
              </a:solidFill>
            </a:rPr>
            <a:t>пошуку</a:t>
          </a:r>
          <a:r>
            <a:rPr lang="ru-RU" sz="2400" b="0" dirty="0" smtClean="0">
              <a:solidFill>
                <a:srgbClr val="002060"/>
              </a:solidFill>
            </a:rPr>
            <a:t> людей.</a:t>
          </a:r>
          <a:endParaRPr lang="ru-RU" sz="2400" b="0" dirty="0">
            <a:solidFill>
              <a:srgbClr val="002060"/>
            </a:solidFill>
          </a:endParaRPr>
        </a:p>
      </dgm:t>
    </dgm:pt>
    <dgm:pt modelId="{1385D9A7-BAF1-4146-95BB-B691BEA7FC54}" type="parTrans" cxnId="{D99423B3-B29D-489E-BC79-EE0E84488255}">
      <dgm:prSet/>
      <dgm:spPr/>
      <dgm:t>
        <a:bodyPr/>
        <a:lstStyle/>
        <a:p>
          <a:endParaRPr lang="ru-RU" b="0">
            <a:solidFill>
              <a:srgbClr val="002060"/>
            </a:solidFill>
          </a:endParaRPr>
        </a:p>
      </dgm:t>
    </dgm:pt>
    <dgm:pt modelId="{7FE3AA23-B33D-4FB7-AE41-BD3CD973A059}" type="sibTrans" cxnId="{D99423B3-B29D-489E-BC79-EE0E84488255}">
      <dgm:prSet/>
      <dgm:spPr/>
      <dgm:t>
        <a:bodyPr/>
        <a:lstStyle/>
        <a:p>
          <a:endParaRPr lang="ru-RU" b="0">
            <a:solidFill>
              <a:srgbClr val="002060"/>
            </a:solidFill>
          </a:endParaRPr>
        </a:p>
      </dgm:t>
    </dgm:pt>
    <dgm:pt modelId="{7F39436C-204F-4858-A379-4AA162155F5A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0" dirty="0" err="1" smtClean="0">
              <a:solidFill>
                <a:srgbClr val="002060"/>
              </a:solidFill>
            </a:rPr>
            <a:t>Професійні</a:t>
          </a:r>
          <a:r>
            <a:rPr lang="ru-RU" sz="2400" b="0" dirty="0" smtClean="0">
              <a:solidFill>
                <a:srgbClr val="002060"/>
              </a:solidFill>
            </a:rPr>
            <a:t> </a:t>
          </a:r>
          <a:r>
            <a:rPr lang="ru-RU" sz="2400" b="0" dirty="0" err="1" smtClean="0">
              <a:solidFill>
                <a:srgbClr val="002060"/>
              </a:solidFill>
            </a:rPr>
            <a:t>соціальні</a:t>
          </a:r>
          <a:r>
            <a:rPr lang="ru-RU" sz="2400" b="0" dirty="0" smtClean="0">
              <a:solidFill>
                <a:srgbClr val="002060"/>
              </a:solidFill>
            </a:rPr>
            <a:t> </a:t>
          </a:r>
          <a:r>
            <a:rPr lang="ru-RU" sz="2400" b="0" dirty="0" err="1" smtClean="0">
              <a:solidFill>
                <a:srgbClr val="002060"/>
              </a:solidFill>
            </a:rPr>
            <a:t>мережі</a:t>
          </a:r>
          <a:endParaRPr lang="ru-RU" sz="2400" b="0" dirty="0">
            <a:solidFill>
              <a:srgbClr val="002060"/>
            </a:solidFill>
          </a:endParaRPr>
        </a:p>
      </dgm:t>
    </dgm:pt>
    <dgm:pt modelId="{DFF8A029-5D95-454B-A72B-8B8FB196F7F7}" type="parTrans" cxnId="{E87F0CF7-92BC-46D9-A0B9-9CCDBD11A581}">
      <dgm:prSet/>
      <dgm:spPr/>
      <dgm:t>
        <a:bodyPr/>
        <a:lstStyle/>
        <a:p>
          <a:endParaRPr lang="ru-RU" b="0">
            <a:solidFill>
              <a:srgbClr val="002060"/>
            </a:solidFill>
          </a:endParaRPr>
        </a:p>
      </dgm:t>
    </dgm:pt>
    <dgm:pt modelId="{BE048A35-DF94-4F18-92D3-8153E087FCA9}" type="sibTrans" cxnId="{E87F0CF7-92BC-46D9-A0B9-9CCDBD11A581}">
      <dgm:prSet/>
      <dgm:spPr/>
      <dgm:t>
        <a:bodyPr/>
        <a:lstStyle/>
        <a:p>
          <a:endParaRPr lang="ru-RU" b="0">
            <a:solidFill>
              <a:srgbClr val="002060"/>
            </a:solidFill>
          </a:endParaRPr>
        </a:p>
      </dgm:t>
    </dgm:pt>
    <dgm:pt modelId="{D0F5F555-896A-487C-AA51-567925740FB5}">
      <dgm:prSet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0" dirty="0" smtClean="0">
              <a:solidFill>
                <a:srgbClr val="002060"/>
              </a:solidFill>
            </a:rPr>
            <a:t>Блог-</a:t>
          </a:r>
          <a:r>
            <a:rPr lang="ru-RU" sz="2400" b="0" dirty="0" err="1" smtClean="0">
              <a:solidFill>
                <a:srgbClr val="002060"/>
              </a:solidFill>
            </a:rPr>
            <a:t>мережі</a:t>
          </a:r>
          <a:endParaRPr lang="ru-RU" sz="2400" b="0" dirty="0">
            <a:solidFill>
              <a:srgbClr val="002060"/>
            </a:solidFill>
          </a:endParaRPr>
        </a:p>
      </dgm:t>
    </dgm:pt>
    <dgm:pt modelId="{06A60FDF-97BF-4991-B0F0-44ED2174A4AA}" type="parTrans" cxnId="{B0B137D9-C8DD-480C-B4BD-B98F6083345B}">
      <dgm:prSet/>
      <dgm:spPr/>
      <dgm:t>
        <a:bodyPr/>
        <a:lstStyle/>
        <a:p>
          <a:endParaRPr lang="ru-RU" b="0">
            <a:solidFill>
              <a:srgbClr val="002060"/>
            </a:solidFill>
          </a:endParaRPr>
        </a:p>
      </dgm:t>
    </dgm:pt>
    <dgm:pt modelId="{58DCA90A-2A3A-4DC4-AF62-56C0ED4613DB}" type="sibTrans" cxnId="{B0B137D9-C8DD-480C-B4BD-B98F6083345B}">
      <dgm:prSet/>
      <dgm:spPr/>
      <dgm:t>
        <a:bodyPr/>
        <a:lstStyle/>
        <a:p>
          <a:endParaRPr lang="ru-RU" b="0">
            <a:solidFill>
              <a:srgbClr val="002060"/>
            </a:solidFill>
          </a:endParaRPr>
        </a:p>
      </dgm:t>
    </dgm:pt>
    <dgm:pt modelId="{E617B464-8DCA-4353-8171-7746D2AF8C98}" type="pres">
      <dgm:prSet presAssocID="{D40E5894-65B4-4C63-BAD3-790EA03372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EDD8007-6FCA-4B1F-A31D-886138219F26}" type="pres">
      <dgm:prSet presAssocID="{9F92AF31-A9E0-4991-996E-475B209717E7}" presName="root" presStyleCnt="0"/>
      <dgm:spPr/>
    </dgm:pt>
    <dgm:pt modelId="{6DE988AA-35D9-41A9-90CE-1397D2B6FB12}" type="pres">
      <dgm:prSet presAssocID="{9F92AF31-A9E0-4991-996E-475B209717E7}" presName="rootComposite" presStyleCnt="0"/>
      <dgm:spPr/>
    </dgm:pt>
    <dgm:pt modelId="{E54C3C9E-A693-455E-9112-3AC5BC672014}" type="pres">
      <dgm:prSet presAssocID="{9F92AF31-A9E0-4991-996E-475B209717E7}" presName="rootText" presStyleLbl="node1" presStyleIdx="0" presStyleCnt="1" custScaleX="270418"/>
      <dgm:spPr/>
      <dgm:t>
        <a:bodyPr/>
        <a:lstStyle/>
        <a:p>
          <a:endParaRPr lang="ru-RU"/>
        </a:p>
      </dgm:t>
    </dgm:pt>
    <dgm:pt modelId="{9E31B95F-1A50-43DE-B2E5-55A190E1B141}" type="pres">
      <dgm:prSet presAssocID="{9F92AF31-A9E0-4991-996E-475B209717E7}" presName="rootConnector" presStyleLbl="node1" presStyleIdx="0" presStyleCnt="1"/>
      <dgm:spPr/>
    </dgm:pt>
    <dgm:pt modelId="{2602707F-B1E1-4DE1-BC7F-8C1DCF91A26F}" type="pres">
      <dgm:prSet presAssocID="{9F92AF31-A9E0-4991-996E-475B209717E7}" presName="childShape" presStyleCnt="0"/>
      <dgm:spPr/>
    </dgm:pt>
    <dgm:pt modelId="{97BEF6B2-0976-4391-989E-759D6AACBECC}" type="pres">
      <dgm:prSet presAssocID="{DFF8A029-5D95-454B-A72B-8B8FB196F7F7}" presName="Name13" presStyleLbl="parChTrans1D2" presStyleIdx="0" presStyleCnt="4"/>
      <dgm:spPr/>
    </dgm:pt>
    <dgm:pt modelId="{58385957-6B18-4A07-BA32-EF00C062EF34}" type="pres">
      <dgm:prSet presAssocID="{7F39436C-204F-4858-A379-4AA162155F5A}" presName="childText" presStyleLbl="bgAcc1" presStyleIdx="0" presStyleCnt="4" custScaleX="289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E7E37-1B8D-4F2A-9C30-38DA567C95DF}" type="pres">
      <dgm:prSet presAssocID="{06A60FDF-97BF-4991-B0F0-44ED2174A4AA}" presName="Name13" presStyleLbl="parChTrans1D2" presStyleIdx="1" presStyleCnt="4"/>
      <dgm:spPr/>
    </dgm:pt>
    <dgm:pt modelId="{57F60A71-91F6-41A6-9A59-5273ED743C17}" type="pres">
      <dgm:prSet presAssocID="{D0F5F555-896A-487C-AA51-567925740FB5}" presName="childText" presStyleLbl="bgAcc1" presStyleIdx="1" presStyleCnt="4" custScaleX="286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F6AE7-6828-4733-96EE-240E25BF9086}" type="pres">
      <dgm:prSet presAssocID="{1385D9A7-BAF1-4146-95BB-B691BEA7FC54}" presName="Name13" presStyleLbl="parChTrans1D2" presStyleIdx="2" presStyleCnt="4"/>
      <dgm:spPr/>
    </dgm:pt>
    <dgm:pt modelId="{DB4DF7F8-5E0E-4224-913B-483513F57878}" type="pres">
      <dgm:prSet presAssocID="{EFBA524F-9A90-454D-BB47-13340C574D58}" presName="childText" presStyleLbl="bgAcc1" presStyleIdx="2" presStyleCnt="4" custScaleX="286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B25CE-50D6-4064-B4C1-8EAA9C6AAFBE}" type="pres">
      <dgm:prSet presAssocID="{BA2C2261-5059-460C-A34A-E539F267C66C}" presName="Name13" presStyleLbl="parChTrans1D2" presStyleIdx="3" presStyleCnt="4"/>
      <dgm:spPr/>
    </dgm:pt>
    <dgm:pt modelId="{D69AF16A-4A50-4A55-B132-08C562F112BF}" type="pres">
      <dgm:prSet presAssocID="{3B6491EF-CFD6-44B0-BCAD-05687A9D42ED}" presName="childText" presStyleLbl="bgAcc1" presStyleIdx="3" presStyleCnt="4" custScaleX="286298" custLinFactNeighborX="-188" custLinFactNeighborY="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F06409-6424-4640-A10F-D32502384A34}" type="presOf" srcId="{D40E5894-65B4-4C63-BAD3-790EA03372A9}" destId="{E617B464-8DCA-4353-8171-7746D2AF8C98}" srcOrd="0" destOrd="0" presId="urn:microsoft.com/office/officeart/2005/8/layout/hierarchy3"/>
    <dgm:cxn modelId="{FEE50FCF-28A8-48C9-B9AA-3D10C21528E7}" type="presOf" srcId="{DFF8A029-5D95-454B-A72B-8B8FB196F7F7}" destId="{97BEF6B2-0976-4391-989E-759D6AACBECC}" srcOrd="0" destOrd="0" presId="urn:microsoft.com/office/officeart/2005/8/layout/hierarchy3"/>
    <dgm:cxn modelId="{B0B137D9-C8DD-480C-B4BD-B98F6083345B}" srcId="{9F92AF31-A9E0-4991-996E-475B209717E7}" destId="{D0F5F555-896A-487C-AA51-567925740FB5}" srcOrd="1" destOrd="0" parTransId="{06A60FDF-97BF-4991-B0F0-44ED2174A4AA}" sibTransId="{58DCA90A-2A3A-4DC4-AF62-56C0ED4613DB}"/>
    <dgm:cxn modelId="{7E1800C0-76FD-40F2-BE18-1EA0870127E5}" type="presOf" srcId="{9F92AF31-A9E0-4991-996E-475B209717E7}" destId="{9E31B95F-1A50-43DE-B2E5-55A190E1B141}" srcOrd="1" destOrd="0" presId="urn:microsoft.com/office/officeart/2005/8/layout/hierarchy3"/>
    <dgm:cxn modelId="{9064689D-4F76-44E8-BE88-2588CAA49CBF}" srcId="{D40E5894-65B4-4C63-BAD3-790EA03372A9}" destId="{9F92AF31-A9E0-4991-996E-475B209717E7}" srcOrd="0" destOrd="0" parTransId="{51C1A070-130D-4B65-8171-9F6C5D1BA3CC}" sibTransId="{DBF3807C-2991-48F9-9FCF-550F88D7EDFE}"/>
    <dgm:cxn modelId="{83576310-33A0-4E3C-9627-0A485B504002}" srcId="{9F92AF31-A9E0-4991-996E-475B209717E7}" destId="{3B6491EF-CFD6-44B0-BCAD-05687A9D42ED}" srcOrd="3" destOrd="0" parTransId="{BA2C2261-5059-460C-A34A-E539F267C66C}" sibTransId="{0D3F0667-4474-4567-9D54-B231962CFDAE}"/>
    <dgm:cxn modelId="{08131386-3939-46A5-ACA4-2ECC70330A0F}" type="presOf" srcId="{1385D9A7-BAF1-4146-95BB-B691BEA7FC54}" destId="{4E2F6AE7-6828-4733-96EE-240E25BF9086}" srcOrd="0" destOrd="0" presId="urn:microsoft.com/office/officeart/2005/8/layout/hierarchy3"/>
    <dgm:cxn modelId="{312AD475-0187-4952-8190-9F4C7CE3F05C}" type="presOf" srcId="{D0F5F555-896A-487C-AA51-567925740FB5}" destId="{57F60A71-91F6-41A6-9A59-5273ED743C17}" srcOrd="0" destOrd="0" presId="urn:microsoft.com/office/officeart/2005/8/layout/hierarchy3"/>
    <dgm:cxn modelId="{F589AA13-8732-43FD-821E-12E3F69701FD}" type="presOf" srcId="{9F92AF31-A9E0-4991-996E-475B209717E7}" destId="{E54C3C9E-A693-455E-9112-3AC5BC672014}" srcOrd="0" destOrd="0" presId="urn:microsoft.com/office/officeart/2005/8/layout/hierarchy3"/>
    <dgm:cxn modelId="{F3B318E7-25A3-4A41-A933-9A7F9A547BEC}" type="presOf" srcId="{BA2C2261-5059-460C-A34A-E539F267C66C}" destId="{968B25CE-50D6-4064-B4C1-8EAA9C6AAFBE}" srcOrd="0" destOrd="0" presId="urn:microsoft.com/office/officeart/2005/8/layout/hierarchy3"/>
    <dgm:cxn modelId="{CDF8F83A-8CA5-49DB-9673-D6DE5E06BA90}" type="presOf" srcId="{EFBA524F-9A90-454D-BB47-13340C574D58}" destId="{DB4DF7F8-5E0E-4224-913B-483513F57878}" srcOrd="0" destOrd="0" presId="urn:microsoft.com/office/officeart/2005/8/layout/hierarchy3"/>
    <dgm:cxn modelId="{36451B72-6305-4102-A16C-DCC0F225BC1A}" type="presOf" srcId="{3B6491EF-CFD6-44B0-BCAD-05687A9D42ED}" destId="{D69AF16A-4A50-4A55-B132-08C562F112BF}" srcOrd="0" destOrd="0" presId="urn:microsoft.com/office/officeart/2005/8/layout/hierarchy3"/>
    <dgm:cxn modelId="{E87F0CF7-92BC-46D9-A0B9-9CCDBD11A581}" srcId="{9F92AF31-A9E0-4991-996E-475B209717E7}" destId="{7F39436C-204F-4858-A379-4AA162155F5A}" srcOrd="0" destOrd="0" parTransId="{DFF8A029-5D95-454B-A72B-8B8FB196F7F7}" sibTransId="{BE048A35-DF94-4F18-92D3-8153E087FCA9}"/>
    <dgm:cxn modelId="{8B3CA77E-3957-4909-A281-6DEEBBAF0289}" type="presOf" srcId="{7F39436C-204F-4858-A379-4AA162155F5A}" destId="{58385957-6B18-4A07-BA32-EF00C062EF34}" srcOrd="0" destOrd="0" presId="urn:microsoft.com/office/officeart/2005/8/layout/hierarchy3"/>
    <dgm:cxn modelId="{D99423B3-B29D-489E-BC79-EE0E84488255}" srcId="{9F92AF31-A9E0-4991-996E-475B209717E7}" destId="{EFBA524F-9A90-454D-BB47-13340C574D58}" srcOrd="2" destOrd="0" parTransId="{1385D9A7-BAF1-4146-95BB-B691BEA7FC54}" sibTransId="{7FE3AA23-B33D-4FB7-AE41-BD3CD973A059}"/>
    <dgm:cxn modelId="{74B4AF28-BE74-421D-A6D9-7F9DE6308222}" type="presOf" srcId="{06A60FDF-97BF-4991-B0F0-44ED2174A4AA}" destId="{3F6E7E37-1B8D-4F2A-9C30-38DA567C95DF}" srcOrd="0" destOrd="0" presId="urn:microsoft.com/office/officeart/2005/8/layout/hierarchy3"/>
    <dgm:cxn modelId="{E3BFE3D2-EC89-4E85-8701-C51C74DD7338}" type="presParOf" srcId="{E617B464-8DCA-4353-8171-7746D2AF8C98}" destId="{1EDD8007-6FCA-4B1F-A31D-886138219F26}" srcOrd="0" destOrd="0" presId="urn:microsoft.com/office/officeart/2005/8/layout/hierarchy3"/>
    <dgm:cxn modelId="{FFF7D506-4E34-4105-9F90-CF872DC34255}" type="presParOf" srcId="{1EDD8007-6FCA-4B1F-A31D-886138219F26}" destId="{6DE988AA-35D9-41A9-90CE-1397D2B6FB12}" srcOrd="0" destOrd="0" presId="urn:microsoft.com/office/officeart/2005/8/layout/hierarchy3"/>
    <dgm:cxn modelId="{3325AB20-881F-42C5-8269-D52E45C11DAB}" type="presParOf" srcId="{6DE988AA-35D9-41A9-90CE-1397D2B6FB12}" destId="{E54C3C9E-A693-455E-9112-3AC5BC672014}" srcOrd="0" destOrd="0" presId="urn:microsoft.com/office/officeart/2005/8/layout/hierarchy3"/>
    <dgm:cxn modelId="{75B6092C-9D17-486F-AD40-1CE9FA2FB08A}" type="presParOf" srcId="{6DE988AA-35D9-41A9-90CE-1397D2B6FB12}" destId="{9E31B95F-1A50-43DE-B2E5-55A190E1B141}" srcOrd="1" destOrd="0" presId="urn:microsoft.com/office/officeart/2005/8/layout/hierarchy3"/>
    <dgm:cxn modelId="{064F3A79-CFD5-4276-89AA-DE1DA191D95F}" type="presParOf" srcId="{1EDD8007-6FCA-4B1F-A31D-886138219F26}" destId="{2602707F-B1E1-4DE1-BC7F-8C1DCF91A26F}" srcOrd="1" destOrd="0" presId="urn:microsoft.com/office/officeart/2005/8/layout/hierarchy3"/>
    <dgm:cxn modelId="{51192267-AF45-4A19-8010-7F5B2B001509}" type="presParOf" srcId="{2602707F-B1E1-4DE1-BC7F-8C1DCF91A26F}" destId="{97BEF6B2-0976-4391-989E-759D6AACBECC}" srcOrd="0" destOrd="0" presId="urn:microsoft.com/office/officeart/2005/8/layout/hierarchy3"/>
    <dgm:cxn modelId="{CC7D16A9-BD87-4711-99DE-0640B0976187}" type="presParOf" srcId="{2602707F-B1E1-4DE1-BC7F-8C1DCF91A26F}" destId="{58385957-6B18-4A07-BA32-EF00C062EF34}" srcOrd="1" destOrd="0" presId="urn:microsoft.com/office/officeart/2005/8/layout/hierarchy3"/>
    <dgm:cxn modelId="{ED6187C4-0A16-4ECF-8107-297B6107A647}" type="presParOf" srcId="{2602707F-B1E1-4DE1-BC7F-8C1DCF91A26F}" destId="{3F6E7E37-1B8D-4F2A-9C30-38DA567C95DF}" srcOrd="2" destOrd="0" presId="urn:microsoft.com/office/officeart/2005/8/layout/hierarchy3"/>
    <dgm:cxn modelId="{0AD58FF5-BC44-447D-8D52-46FF9B39069A}" type="presParOf" srcId="{2602707F-B1E1-4DE1-BC7F-8C1DCF91A26F}" destId="{57F60A71-91F6-41A6-9A59-5273ED743C17}" srcOrd="3" destOrd="0" presId="urn:microsoft.com/office/officeart/2005/8/layout/hierarchy3"/>
    <dgm:cxn modelId="{6E226461-51AF-402E-AAEB-D09E537AED1F}" type="presParOf" srcId="{2602707F-B1E1-4DE1-BC7F-8C1DCF91A26F}" destId="{4E2F6AE7-6828-4733-96EE-240E25BF9086}" srcOrd="4" destOrd="0" presId="urn:microsoft.com/office/officeart/2005/8/layout/hierarchy3"/>
    <dgm:cxn modelId="{611E04C0-F400-4C48-A300-0F7735743B90}" type="presParOf" srcId="{2602707F-B1E1-4DE1-BC7F-8C1DCF91A26F}" destId="{DB4DF7F8-5E0E-4224-913B-483513F57878}" srcOrd="5" destOrd="0" presId="urn:microsoft.com/office/officeart/2005/8/layout/hierarchy3"/>
    <dgm:cxn modelId="{A28FEB55-C330-417E-BFB6-744994181CBE}" type="presParOf" srcId="{2602707F-B1E1-4DE1-BC7F-8C1DCF91A26F}" destId="{968B25CE-50D6-4064-B4C1-8EAA9C6AAFBE}" srcOrd="6" destOrd="0" presId="urn:microsoft.com/office/officeart/2005/8/layout/hierarchy3"/>
    <dgm:cxn modelId="{1D814500-570F-4469-BA4E-480B59A15668}" type="presParOf" srcId="{2602707F-B1E1-4DE1-BC7F-8C1DCF91A26F}" destId="{D69AF16A-4A50-4A55-B132-08C562F112B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F79C5E-DDD4-41E5-B71E-80DB1A2C6312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09F3E24-C169-4D56-8D74-8F81F57CDA59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</a:rPr>
            <a:t>1) </a:t>
          </a:r>
          <a:r>
            <a:rPr lang="ru-RU" dirty="0" err="1" smtClean="0">
              <a:solidFill>
                <a:srgbClr val="002060"/>
              </a:solidFill>
            </a:rPr>
            <a:t>Ідентифікація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1FB79A52-A46D-483B-BB9F-5E3212E287D7}" type="parTrans" cxnId="{AF7CC451-EFF2-464B-93D8-827B19553FD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E5ED6A8-BA7E-4071-BB0E-92B928DC694B}" type="sibTrans" cxnId="{AF7CC451-EFF2-464B-93D8-827B19553FD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120E12D-5774-4406-8F29-861B59123BA0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</a:rPr>
            <a:t>2) </a:t>
          </a:r>
          <a:r>
            <a:rPr lang="ru-RU" dirty="0" err="1" smtClean="0">
              <a:solidFill>
                <a:srgbClr val="002060"/>
              </a:solidFill>
            </a:rPr>
            <a:t>Присутність</a:t>
          </a:r>
          <a:r>
            <a:rPr lang="ru-RU" dirty="0" smtClean="0">
              <a:solidFill>
                <a:srgbClr val="002060"/>
              </a:solidFill>
            </a:rPr>
            <a:t> на </a:t>
          </a:r>
          <a:r>
            <a:rPr lang="ru-RU" dirty="0" err="1" smtClean="0">
              <a:solidFill>
                <a:srgbClr val="002060"/>
              </a:solidFill>
            </a:rPr>
            <a:t>сайті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567F5FE2-2E6C-41BF-B07F-8C2CD9A0F38F}" type="parTrans" cxnId="{3BF00CAD-ACBE-4BC1-84A4-B775C312184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88737D8-50A7-4FBE-8E55-5B8B21A80A77}" type="sibTrans" cxnId="{3BF00CAD-ACBE-4BC1-84A4-B775C312184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D1AE92E-6EEA-4AF0-B05E-788415ADC4C3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</a:rPr>
            <a:t>3) </a:t>
          </a:r>
          <a:r>
            <a:rPr lang="ru-RU" dirty="0" err="1" smtClean="0">
              <a:solidFill>
                <a:srgbClr val="002060"/>
              </a:solidFill>
            </a:rPr>
            <a:t>Відносини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6E35964F-D904-43F9-864D-F7B3C4857C7B}" type="parTrans" cxnId="{30293580-3883-4013-B602-B7E8CB33FBD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DF04D5A-3AFD-4AE7-9875-27340C848871}" type="sibTrans" cxnId="{30293580-3883-4013-B602-B7E8CB33FBD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AF19D8B-1898-458E-9A5D-07C21E2796B7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</a:rPr>
            <a:t>4) </a:t>
          </a:r>
          <a:r>
            <a:rPr lang="ru-RU" dirty="0" err="1" smtClean="0">
              <a:solidFill>
                <a:srgbClr val="002060"/>
              </a:solidFill>
            </a:rPr>
            <a:t>Спілкування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E1F8B6F9-C0A9-4D4F-816B-4F5F02F32DB9}" type="parTrans" cxnId="{CDACD257-4853-4F42-966F-354CEC0A64A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4259D3B-E528-45ED-9BB2-15A3C93297FD}" type="sibTrans" cxnId="{CDACD257-4853-4F42-966F-354CEC0A64A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EFF7DB0-6056-47E4-8C1E-2D86083F88DE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</a:rPr>
            <a:t>5) </a:t>
          </a:r>
          <a:r>
            <a:rPr lang="ru-RU" dirty="0" err="1" smtClean="0">
              <a:solidFill>
                <a:srgbClr val="002060"/>
              </a:solidFill>
            </a:rPr>
            <a:t>Групи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4EEC7240-444C-462D-9A5B-07E874335312}" type="parTrans" cxnId="{857B304E-D021-4ACB-ABFC-4FA4570B04C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432A5C9-E1DD-4506-ABE6-6ACB3C7F1549}" type="sibTrans" cxnId="{857B304E-D021-4ACB-ABFC-4FA4570B04C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98D98F7-4A75-498A-97EC-12EB640C87DC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</a:rPr>
            <a:t>6) </a:t>
          </a:r>
          <a:r>
            <a:rPr lang="ru-RU" dirty="0" err="1" smtClean="0">
              <a:solidFill>
                <a:srgbClr val="002060"/>
              </a:solidFill>
            </a:rPr>
            <a:t>Репутація</a:t>
          </a:r>
          <a:r>
            <a:rPr lang="ru-RU" dirty="0" smtClean="0">
              <a:solidFill>
                <a:srgbClr val="002060"/>
              </a:solidFill>
            </a:rPr>
            <a:t> </a:t>
          </a:r>
          <a:endParaRPr lang="ru-RU" dirty="0">
            <a:solidFill>
              <a:srgbClr val="002060"/>
            </a:solidFill>
          </a:endParaRPr>
        </a:p>
      </dgm:t>
    </dgm:pt>
    <dgm:pt modelId="{7B5978C7-F065-4DC6-8C51-8D9B782CCAFF}" type="parTrans" cxnId="{E6FE64C4-67FB-434B-9E88-196B7CC8425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79C349A-45B6-4AB8-BE47-A3B8038D007E}" type="sibTrans" cxnId="{E6FE64C4-67FB-434B-9E88-196B7CC8425C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ECA4D05-C777-4F9A-9651-D1F54B29E4FB}">
      <dgm:prSet/>
      <dgm:spPr/>
      <dgm:t>
        <a:bodyPr/>
        <a:lstStyle/>
        <a:p>
          <a:pPr rtl="0"/>
          <a:r>
            <a:rPr lang="ru-RU" dirty="0" smtClean="0">
              <a:solidFill>
                <a:srgbClr val="002060"/>
              </a:solidFill>
            </a:rPr>
            <a:t>7) </a:t>
          </a:r>
          <a:r>
            <a:rPr lang="ru-RU" dirty="0" err="1" smtClean="0">
              <a:solidFill>
                <a:srgbClr val="002060"/>
              </a:solidFill>
            </a:rPr>
            <a:t>Обмін</a:t>
          </a:r>
          <a:endParaRPr lang="ru-RU" dirty="0">
            <a:solidFill>
              <a:srgbClr val="002060"/>
            </a:solidFill>
          </a:endParaRPr>
        </a:p>
      </dgm:t>
    </dgm:pt>
    <dgm:pt modelId="{82B2692E-70A7-49E0-81FE-F7A0F5A6B824}" type="parTrans" cxnId="{6F188B4B-3C46-48EC-A5B3-8C8B0BF6881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ED058E8-696E-4AF9-96D6-548F69BE9FDC}" type="sibTrans" cxnId="{6F188B4B-3C46-48EC-A5B3-8C8B0BF6881A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AE71061-1BC6-4C02-88D2-59830A144917}" type="pres">
      <dgm:prSet presAssocID="{45F79C5E-DDD4-41E5-B71E-80DB1A2C6312}" presName="Name0" presStyleCnt="0">
        <dgm:presLayoutVars>
          <dgm:chMax val="7"/>
          <dgm:chPref val="7"/>
          <dgm:dir/>
        </dgm:presLayoutVars>
      </dgm:prSet>
      <dgm:spPr/>
    </dgm:pt>
    <dgm:pt modelId="{00C90FFF-5B32-406D-9DCA-F2054CD4AC63}" type="pres">
      <dgm:prSet presAssocID="{45F79C5E-DDD4-41E5-B71E-80DB1A2C6312}" presName="Name1" presStyleCnt="0"/>
      <dgm:spPr/>
    </dgm:pt>
    <dgm:pt modelId="{3C1EC90D-50B2-492A-9313-096C48D05520}" type="pres">
      <dgm:prSet presAssocID="{45F79C5E-DDD4-41E5-B71E-80DB1A2C6312}" presName="cycle" presStyleCnt="0"/>
      <dgm:spPr/>
    </dgm:pt>
    <dgm:pt modelId="{59D2A066-EFB4-4451-9F33-5A81F8D3F1BB}" type="pres">
      <dgm:prSet presAssocID="{45F79C5E-DDD4-41E5-B71E-80DB1A2C6312}" presName="srcNode" presStyleLbl="node1" presStyleIdx="0" presStyleCnt="7"/>
      <dgm:spPr/>
    </dgm:pt>
    <dgm:pt modelId="{821ED73D-5D38-490A-B874-193D4AD58D88}" type="pres">
      <dgm:prSet presAssocID="{45F79C5E-DDD4-41E5-B71E-80DB1A2C6312}" presName="conn" presStyleLbl="parChTrans1D2" presStyleIdx="0" presStyleCnt="1"/>
      <dgm:spPr/>
    </dgm:pt>
    <dgm:pt modelId="{9AAE3A33-E7A1-4A9E-991E-E43EA912194A}" type="pres">
      <dgm:prSet presAssocID="{45F79C5E-DDD4-41E5-B71E-80DB1A2C6312}" presName="extraNode" presStyleLbl="node1" presStyleIdx="0" presStyleCnt="7"/>
      <dgm:spPr/>
    </dgm:pt>
    <dgm:pt modelId="{E5BF760D-1EA3-4877-AB7E-E7E466F1858D}" type="pres">
      <dgm:prSet presAssocID="{45F79C5E-DDD4-41E5-B71E-80DB1A2C6312}" presName="dstNode" presStyleLbl="node1" presStyleIdx="0" presStyleCnt="7"/>
      <dgm:spPr/>
    </dgm:pt>
    <dgm:pt modelId="{63E4FB27-BCE0-42A2-81DA-03CAF7ED892C}" type="pres">
      <dgm:prSet presAssocID="{309F3E24-C169-4D56-8D74-8F81F57CDA59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381A3-2C39-4888-B330-C0C8A0EC36F2}" type="pres">
      <dgm:prSet presAssocID="{309F3E24-C169-4D56-8D74-8F81F57CDA59}" presName="accent_1" presStyleCnt="0"/>
      <dgm:spPr/>
    </dgm:pt>
    <dgm:pt modelId="{9BE46DCB-AD5E-49C6-AD74-E4EC7343D045}" type="pres">
      <dgm:prSet presAssocID="{309F3E24-C169-4D56-8D74-8F81F57CDA59}" presName="accentRepeatNode" presStyleLbl="solidFgAcc1" presStyleIdx="0" presStyleCnt="7"/>
      <dgm:spPr/>
    </dgm:pt>
    <dgm:pt modelId="{0DA0BAC3-7226-4943-8616-E58D151CD03A}" type="pres">
      <dgm:prSet presAssocID="{2120E12D-5774-4406-8F29-861B59123BA0}" presName="text_2" presStyleLbl="node1" presStyleIdx="1" presStyleCnt="7">
        <dgm:presLayoutVars>
          <dgm:bulletEnabled val="1"/>
        </dgm:presLayoutVars>
      </dgm:prSet>
      <dgm:spPr/>
    </dgm:pt>
    <dgm:pt modelId="{2C30511C-EB56-4B8C-B984-0BD02662DE6F}" type="pres">
      <dgm:prSet presAssocID="{2120E12D-5774-4406-8F29-861B59123BA0}" presName="accent_2" presStyleCnt="0"/>
      <dgm:spPr/>
    </dgm:pt>
    <dgm:pt modelId="{91FAFDD4-1686-4980-97F0-A93F58924089}" type="pres">
      <dgm:prSet presAssocID="{2120E12D-5774-4406-8F29-861B59123BA0}" presName="accentRepeatNode" presStyleLbl="solidFgAcc1" presStyleIdx="1" presStyleCnt="7"/>
      <dgm:spPr/>
    </dgm:pt>
    <dgm:pt modelId="{FF0A1939-5A14-4E26-B13E-4BC2E64FA943}" type="pres">
      <dgm:prSet presAssocID="{DD1AE92E-6EEA-4AF0-B05E-788415ADC4C3}" presName="text_3" presStyleLbl="node1" presStyleIdx="2" presStyleCnt="7">
        <dgm:presLayoutVars>
          <dgm:bulletEnabled val="1"/>
        </dgm:presLayoutVars>
      </dgm:prSet>
      <dgm:spPr/>
    </dgm:pt>
    <dgm:pt modelId="{038C3846-71CA-4C46-827D-4F03ECB23E48}" type="pres">
      <dgm:prSet presAssocID="{DD1AE92E-6EEA-4AF0-B05E-788415ADC4C3}" presName="accent_3" presStyleCnt="0"/>
      <dgm:spPr/>
    </dgm:pt>
    <dgm:pt modelId="{959A35AE-EAB8-43BE-B2E3-C0001722728C}" type="pres">
      <dgm:prSet presAssocID="{DD1AE92E-6EEA-4AF0-B05E-788415ADC4C3}" presName="accentRepeatNode" presStyleLbl="solidFgAcc1" presStyleIdx="2" presStyleCnt="7"/>
      <dgm:spPr/>
    </dgm:pt>
    <dgm:pt modelId="{839D2F16-3A69-4BF9-AC27-D948171B4901}" type="pres">
      <dgm:prSet presAssocID="{DAF19D8B-1898-458E-9A5D-07C21E2796B7}" presName="text_4" presStyleLbl="node1" presStyleIdx="3" presStyleCnt="7">
        <dgm:presLayoutVars>
          <dgm:bulletEnabled val="1"/>
        </dgm:presLayoutVars>
      </dgm:prSet>
      <dgm:spPr/>
    </dgm:pt>
    <dgm:pt modelId="{21C62CE0-E12D-4803-95B6-442B00526F00}" type="pres">
      <dgm:prSet presAssocID="{DAF19D8B-1898-458E-9A5D-07C21E2796B7}" presName="accent_4" presStyleCnt="0"/>
      <dgm:spPr/>
    </dgm:pt>
    <dgm:pt modelId="{A75C2B78-168F-4229-AB0A-C78473F4FE30}" type="pres">
      <dgm:prSet presAssocID="{DAF19D8B-1898-458E-9A5D-07C21E2796B7}" presName="accentRepeatNode" presStyleLbl="solidFgAcc1" presStyleIdx="3" presStyleCnt="7"/>
      <dgm:spPr/>
    </dgm:pt>
    <dgm:pt modelId="{05195AB7-FEC0-4394-A26A-3AE25D6CA7CF}" type="pres">
      <dgm:prSet presAssocID="{1EFF7DB0-6056-47E4-8C1E-2D86083F88DE}" presName="text_5" presStyleLbl="node1" presStyleIdx="4" presStyleCnt="7">
        <dgm:presLayoutVars>
          <dgm:bulletEnabled val="1"/>
        </dgm:presLayoutVars>
      </dgm:prSet>
      <dgm:spPr/>
    </dgm:pt>
    <dgm:pt modelId="{69A5E9D5-7B0F-4239-AEB1-A4CC7008D4C0}" type="pres">
      <dgm:prSet presAssocID="{1EFF7DB0-6056-47E4-8C1E-2D86083F88DE}" presName="accent_5" presStyleCnt="0"/>
      <dgm:spPr/>
    </dgm:pt>
    <dgm:pt modelId="{6A7EBD49-7271-4795-A55E-5B701B2708DD}" type="pres">
      <dgm:prSet presAssocID="{1EFF7DB0-6056-47E4-8C1E-2D86083F88DE}" presName="accentRepeatNode" presStyleLbl="solidFgAcc1" presStyleIdx="4" presStyleCnt="7"/>
      <dgm:spPr/>
    </dgm:pt>
    <dgm:pt modelId="{93CB22C2-55D1-46DA-9E98-42CB94AF4686}" type="pres">
      <dgm:prSet presAssocID="{A98D98F7-4A75-498A-97EC-12EB640C87DC}" presName="text_6" presStyleLbl="node1" presStyleIdx="5" presStyleCnt="7">
        <dgm:presLayoutVars>
          <dgm:bulletEnabled val="1"/>
        </dgm:presLayoutVars>
      </dgm:prSet>
      <dgm:spPr/>
    </dgm:pt>
    <dgm:pt modelId="{F3091B21-C345-4933-9E6B-F20E35DCBEAC}" type="pres">
      <dgm:prSet presAssocID="{A98D98F7-4A75-498A-97EC-12EB640C87DC}" presName="accent_6" presStyleCnt="0"/>
      <dgm:spPr/>
    </dgm:pt>
    <dgm:pt modelId="{379B8D5D-BFA8-40C5-9BAD-2A9513863679}" type="pres">
      <dgm:prSet presAssocID="{A98D98F7-4A75-498A-97EC-12EB640C87DC}" presName="accentRepeatNode" presStyleLbl="solidFgAcc1" presStyleIdx="5" presStyleCnt="7"/>
      <dgm:spPr/>
    </dgm:pt>
    <dgm:pt modelId="{51E9C6B0-5E06-4732-9AAA-D99EB052F5EC}" type="pres">
      <dgm:prSet presAssocID="{0ECA4D05-C777-4F9A-9651-D1F54B29E4FB}" presName="text_7" presStyleLbl="node1" presStyleIdx="6" presStyleCnt="7">
        <dgm:presLayoutVars>
          <dgm:bulletEnabled val="1"/>
        </dgm:presLayoutVars>
      </dgm:prSet>
      <dgm:spPr/>
    </dgm:pt>
    <dgm:pt modelId="{96BA295F-859D-4F40-A66E-462128B7D8CA}" type="pres">
      <dgm:prSet presAssocID="{0ECA4D05-C777-4F9A-9651-D1F54B29E4FB}" presName="accent_7" presStyleCnt="0"/>
      <dgm:spPr/>
    </dgm:pt>
    <dgm:pt modelId="{EBE6EF2F-834B-4826-A9FB-AF3A9E7253E2}" type="pres">
      <dgm:prSet presAssocID="{0ECA4D05-C777-4F9A-9651-D1F54B29E4FB}" presName="accentRepeatNode" presStyleLbl="solidFgAcc1" presStyleIdx="6" presStyleCnt="7"/>
      <dgm:spPr/>
    </dgm:pt>
  </dgm:ptLst>
  <dgm:cxnLst>
    <dgm:cxn modelId="{857B304E-D021-4ACB-ABFC-4FA4570B04CF}" srcId="{45F79C5E-DDD4-41E5-B71E-80DB1A2C6312}" destId="{1EFF7DB0-6056-47E4-8C1E-2D86083F88DE}" srcOrd="4" destOrd="0" parTransId="{4EEC7240-444C-462D-9A5B-07E874335312}" sibTransId="{7432A5C9-E1DD-4506-ABE6-6ACB3C7F1549}"/>
    <dgm:cxn modelId="{100EFBEF-5127-4057-B0BF-76FF8FAA79C7}" type="presOf" srcId="{0E5ED6A8-BA7E-4071-BB0E-92B928DC694B}" destId="{821ED73D-5D38-490A-B874-193D4AD58D88}" srcOrd="0" destOrd="0" presId="urn:microsoft.com/office/officeart/2008/layout/VerticalCurvedList"/>
    <dgm:cxn modelId="{3BF00CAD-ACBE-4BC1-84A4-B775C312184A}" srcId="{45F79C5E-DDD4-41E5-B71E-80DB1A2C6312}" destId="{2120E12D-5774-4406-8F29-861B59123BA0}" srcOrd="1" destOrd="0" parTransId="{567F5FE2-2E6C-41BF-B07F-8C2CD9A0F38F}" sibTransId="{088737D8-50A7-4FBE-8E55-5B8B21A80A77}"/>
    <dgm:cxn modelId="{AF7CC451-EFF2-464B-93D8-827B19553FD2}" srcId="{45F79C5E-DDD4-41E5-B71E-80DB1A2C6312}" destId="{309F3E24-C169-4D56-8D74-8F81F57CDA59}" srcOrd="0" destOrd="0" parTransId="{1FB79A52-A46D-483B-BB9F-5E3212E287D7}" sibTransId="{0E5ED6A8-BA7E-4071-BB0E-92B928DC694B}"/>
    <dgm:cxn modelId="{CDACD257-4853-4F42-966F-354CEC0A64A1}" srcId="{45F79C5E-DDD4-41E5-B71E-80DB1A2C6312}" destId="{DAF19D8B-1898-458E-9A5D-07C21E2796B7}" srcOrd="3" destOrd="0" parTransId="{E1F8B6F9-C0A9-4D4F-816B-4F5F02F32DB9}" sibTransId="{14259D3B-E528-45ED-9BB2-15A3C93297FD}"/>
    <dgm:cxn modelId="{D2A150B7-0AE4-4E66-8FEB-C3910775F91A}" type="presOf" srcId="{DD1AE92E-6EEA-4AF0-B05E-788415ADC4C3}" destId="{FF0A1939-5A14-4E26-B13E-4BC2E64FA943}" srcOrd="0" destOrd="0" presId="urn:microsoft.com/office/officeart/2008/layout/VerticalCurvedList"/>
    <dgm:cxn modelId="{EE35F375-9CA2-49AE-8AA6-A1E7D7760348}" type="presOf" srcId="{DAF19D8B-1898-458E-9A5D-07C21E2796B7}" destId="{839D2F16-3A69-4BF9-AC27-D948171B4901}" srcOrd="0" destOrd="0" presId="urn:microsoft.com/office/officeart/2008/layout/VerticalCurvedList"/>
    <dgm:cxn modelId="{36329501-9201-446E-91E3-9521D275CAC0}" type="presOf" srcId="{309F3E24-C169-4D56-8D74-8F81F57CDA59}" destId="{63E4FB27-BCE0-42A2-81DA-03CAF7ED892C}" srcOrd="0" destOrd="0" presId="urn:microsoft.com/office/officeart/2008/layout/VerticalCurvedList"/>
    <dgm:cxn modelId="{2555B6AD-83A8-4975-A7D0-8D04A17EA6FF}" type="presOf" srcId="{2120E12D-5774-4406-8F29-861B59123BA0}" destId="{0DA0BAC3-7226-4943-8616-E58D151CD03A}" srcOrd="0" destOrd="0" presId="urn:microsoft.com/office/officeart/2008/layout/VerticalCurvedList"/>
    <dgm:cxn modelId="{CDB35F00-342F-4579-9F45-C67CFDF6BDCE}" type="presOf" srcId="{1EFF7DB0-6056-47E4-8C1E-2D86083F88DE}" destId="{05195AB7-FEC0-4394-A26A-3AE25D6CA7CF}" srcOrd="0" destOrd="0" presId="urn:microsoft.com/office/officeart/2008/layout/VerticalCurvedList"/>
    <dgm:cxn modelId="{3E3EEC23-995E-4871-AD01-E14389AC1165}" type="presOf" srcId="{45F79C5E-DDD4-41E5-B71E-80DB1A2C6312}" destId="{DAE71061-1BC6-4C02-88D2-59830A144917}" srcOrd="0" destOrd="0" presId="urn:microsoft.com/office/officeart/2008/layout/VerticalCurvedList"/>
    <dgm:cxn modelId="{D3FF1F85-0E4C-4F09-A6A6-329F7A9C2FC7}" type="presOf" srcId="{0ECA4D05-C777-4F9A-9651-D1F54B29E4FB}" destId="{51E9C6B0-5E06-4732-9AAA-D99EB052F5EC}" srcOrd="0" destOrd="0" presId="urn:microsoft.com/office/officeart/2008/layout/VerticalCurvedList"/>
    <dgm:cxn modelId="{30293580-3883-4013-B602-B7E8CB33FBDD}" srcId="{45F79C5E-DDD4-41E5-B71E-80DB1A2C6312}" destId="{DD1AE92E-6EEA-4AF0-B05E-788415ADC4C3}" srcOrd="2" destOrd="0" parTransId="{6E35964F-D904-43F9-864D-F7B3C4857C7B}" sibTransId="{FDF04D5A-3AFD-4AE7-9875-27340C848871}"/>
    <dgm:cxn modelId="{21775AA9-151D-4D7D-8363-FDA8147158BD}" type="presOf" srcId="{A98D98F7-4A75-498A-97EC-12EB640C87DC}" destId="{93CB22C2-55D1-46DA-9E98-42CB94AF4686}" srcOrd="0" destOrd="0" presId="urn:microsoft.com/office/officeart/2008/layout/VerticalCurvedList"/>
    <dgm:cxn modelId="{6F188B4B-3C46-48EC-A5B3-8C8B0BF6881A}" srcId="{45F79C5E-DDD4-41E5-B71E-80DB1A2C6312}" destId="{0ECA4D05-C777-4F9A-9651-D1F54B29E4FB}" srcOrd="6" destOrd="0" parTransId="{82B2692E-70A7-49E0-81FE-F7A0F5A6B824}" sibTransId="{3ED058E8-696E-4AF9-96D6-548F69BE9FDC}"/>
    <dgm:cxn modelId="{E6FE64C4-67FB-434B-9E88-196B7CC8425C}" srcId="{45F79C5E-DDD4-41E5-B71E-80DB1A2C6312}" destId="{A98D98F7-4A75-498A-97EC-12EB640C87DC}" srcOrd="5" destOrd="0" parTransId="{7B5978C7-F065-4DC6-8C51-8D9B782CCAFF}" sibTransId="{D79C349A-45B6-4AB8-BE47-A3B8038D007E}"/>
    <dgm:cxn modelId="{79EA1885-2EA2-44D1-8733-D93B27874F69}" type="presParOf" srcId="{DAE71061-1BC6-4C02-88D2-59830A144917}" destId="{00C90FFF-5B32-406D-9DCA-F2054CD4AC63}" srcOrd="0" destOrd="0" presId="urn:microsoft.com/office/officeart/2008/layout/VerticalCurvedList"/>
    <dgm:cxn modelId="{959C9C50-5328-4012-9EE4-F66762C2A0BF}" type="presParOf" srcId="{00C90FFF-5B32-406D-9DCA-F2054CD4AC63}" destId="{3C1EC90D-50B2-492A-9313-096C48D05520}" srcOrd="0" destOrd="0" presId="urn:microsoft.com/office/officeart/2008/layout/VerticalCurvedList"/>
    <dgm:cxn modelId="{889245C1-6A95-4DA3-9BAD-CEF5BE73D27E}" type="presParOf" srcId="{3C1EC90D-50B2-492A-9313-096C48D05520}" destId="{59D2A066-EFB4-4451-9F33-5A81F8D3F1BB}" srcOrd="0" destOrd="0" presId="urn:microsoft.com/office/officeart/2008/layout/VerticalCurvedList"/>
    <dgm:cxn modelId="{EA9DDEA9-2CCB-4CA1-8C52-92052607A71A}" type="presParOf" srcId="{3C1EC90D-50B2-492A-9313-096C48D05520}" destId="{821ED73D-5D38-490A-B874-193D4AD58D88}" srcOrd="1" destOrd="0" presId="urn:microsoft.com/office/officeart/2008/layout/VerticalCurvedList"/>
    <dgm:cxn modelId="{54493A25-3804-4753-AB52-C7CE53F46671}" type="presParOf" srcId="{3C1EC90D-50B2-492A-9313-096C48D05520}" destId="{9AAE3A33-E7A1-4A9E-991E-E43EA912194A}" srcOrd="2" destOrd="0" presId="urn:microsoft.com/office/officeart/2008/layout/VerticalCurvedList"/>
    <dgm:cxn modelId="{0719B481-13A5-42F9-A5F3-D13AA65BF29F}" type="presParOf" srcId="{3C1EC90D-50B2-492A-9313-096C48D05520}" destId="{E5BF760D-1EA3-4877-AB7E-E7E466F1858D}" srcOrd="3" destOrd="0" presId="urn:microsoft.com/office/officeart/2008/layout/VerticalCurvedList"/>
    <dgm:cxn modelId="{51CA0FD5-0BF8-461C-8523-B35D519A6C04}" type="presParOf" srcId="{00C90FFF-5B32-406D-9DCA-F2054CD4AC63}" destId="{63E4FB27-BCE0-42A2-81DA-03CAF7ED892C}" srcOrd="1" destOrd="0" presId="urn:microsoft.com/office/officeart/2008/layout/VerticalCurvedList"/>
    <dgm:cxn modelId="{F4DAEAD2-02B7-48A2-8B84-13F2EB03A839}" type="presParOf" srcId="{00C90FFF-5B32-406D-9DCA-F2054CD4AC63}" destId="{A17381A3-2C39-4888-B330-C0C8A0EC36F2}" srcOrd="2" destOrd="0" presId="urn:microsoft.com/office/officeart/2008/layout/VerticalCurvedList"/>
    <dgm:cxn modelId="{CCA78027-AD6A-4395-B305-C9598EB95F5E}" type="presParOf" srcId="{A17381A3-2C39-4888-B330-C0C8A0EC36F2}" destId="{9BE46DCB-AD5E-49C6-AD74-E4EC7343D045}" srcOrd="0" destOrd="0" presId="urn:microsoft.com/office/officeart/2008/layout/VerticalCurvedList"/>
    <dgm:cxn modelId="{3BF8D511-2771-49CD-B2E7-CBC5E6E9516C}" type="presParOf" srcId="{00C90FFF-5B32-406D-9DCA-F2054CD4AC63}" destId="{0DA0BAC3-7226-4943-8616-E58D151CD03A}" srcOrd="3" destOrd="0" presId="urn:microsoft.com/office/officeart/2008/layout/VerticalCurvedList"/>
    <dgm:cxn modelId="{FD0D1193-F8A4-44FB-92F4-B38CAF461697}" type="presParOf" srcId="{00C90FFF-5B32-406D-9DCA-F2054CD4AC63}" destId="{2C30511C-EB56-4B8C-B984-0BD02662DE6F}" srcOrd="4" destOrd="0" presId="urn:microsoft.com/office/officeart/2008/layout/VerticalCurvedList"/>
    <dgm:cxn modelId="{245ECED8-056C-4F01-9398-C72B6B166ADF}" type="presParOf" srcId="{2C30511C-EB56-4B8C-B984-0BD02662DE6F}" destId="{91FAFDD4-1686-4980-97F0-A93F58924089}" srcOrd="0" destOrd="0" presId="urn:microsoft.com/office/officeart/2008/layout/VerticalCurvedList"/>
    <dgm:cxn modelId="{96BDBF12-B2F1-484E-8D54-13BD341FB906}" type="presParOf" srcId="{00C90FFF-5B32-406D-9DCA-F2054CD4AC63}" destId="{FF0A1939-5A14-4E26-B13E-4BC2E64FA943}" srcOrd="5" destOrd="0" presId="urn:microsoft.com/office/officeart/2008/layout/VerticalCurvedList"/>
    <dgm:cxn modelId="{F0348372-22AB-4CCF-9035-DF934E287128}" type="presParOf" srcId="{00C90FFF-5B32-406D-9DCA-F2054CD4AC63}" destId="{038C3846-71CA-4C46-827D-4F03ECB23E48}" srcOrd="6" destOrd="0" presId="urn:microsoft.com/office/officeart/2008/layout/VerticalCurvedList"/>
    <dgm:cxn modelId="{ACD5FF20-71C3-4612-9A80-A1E44753A8A6}" type="presParOf" srcId="{038C3846-71CA-4C46-827D-4F03ECB23E48}" destId="{959A35AE-EAB8-43BE-B2E3-C0001722728C}" srcOrd="0" destOrd="0" presId="urn:microsoft.com/office/officeart/2008/layout/VerticalCurvedList"/>
    <dgm:cxn modelId="{7754AC80-081D-4E4C-9CEF-5DDAEF4C0E70}" type="presParOf" srcId="{00C90FFF-5B32-406D-9DCA-F2054CD4AC63}" destId="{839D2F16-3A69-4BF9-AC27-D948171B4901}" srcOrd="7" destOrd="0" presId="urn:microsoft.com/office/officeart/2008/layout/VerticalCurvedList"/>
    <dgm:cxn modelId="{113AEA4A-105C-42DC-9972-B93A89CDB28E}" type="presParOf" srcId="{00C90FFF-5B32-406D-9DCA-F2054CD4AC63}" destId="{21C62CE0-E12D-4803-95B6-442B00526F00}" srcOrd="8" destOrd="0" presId="urn:microsoft.com/office/officeart/2008/layout/VerticalCurvedList"/>
    <dgm:cxn modelId="{204BE5AA-A4AF-455F-AF69-4B6402E797FB}" type="presParOf" srcId="{21C62CE0-E12D-4803-95B6-442B00526F00}" destId="{A75C2B78-168F-4229-AB0A-C78473F4FE30}" srcOrd="0" destOrd="0" presId="urn:microsoft.com/office/officeart/2008/layout/VerticalCurvedList"/>
    <dgm:cxn modelId="{B7ABA490-E1E2-4378-B130-DA62D69652A7}" type="presParOf" srcId="{00C90FFF-5B32-406D-9DCA-F2054CD4AC63}" destId="{05195AB7-FEC0-4394-A26A-3AE25D6CA7CF}" srcOrd="9" destOrd="0" presId="urn:microsoft.com/office/officeart/2008/layout/VerticalCurvedList"/>
    <dgm:cxn modelId="{8BAAE0C6-9E05-42BA-B2E5-C79B19E5ACFD}" type="presParOf" srcId="{00C90FFF-5B32-406D-9DCA-F2054CD4AC63}" destId="{69A5E9D5-7B0F-4239-AEB1-A4CC7008D4C0}" srcOrd="10" destOrd="0" presId="urn:microsoft.com/office/officeart/2008/layout/VerticalCurvedList"/>
    <dgm:cxn modelId="{EC923FF3-11C4-4A54-A762-9CE0AD5DA3C5}" type="presParOf" srcId="{69A5E9D5-7B0F-4239-AEB1-A4CC7008D4C0}" destId="{6A7EBD49-7271-4795-A55E-5B701B2708DD}" srcOrd="0" destOrd="0" presId="urn:microsoft.com/office/officeart/2008/layout/VerticalCurvedList"/>
    <dgm:cxn modelId="{A7E8A192-11D4-406F-8884-19DF04BAFA12}" type="presParOf" srcId="{00C90FFF-5B32-406D-9DCA-F2054CD4AC63}" destId="{93CB22C2-55D1-46DA-9E98-42CB94AF4686}" srcOrd="11" destOrd="0" presId="urn:microsoft.com/office/officeart/2008/layout/VerticalCurvedList"/>
    <dgm:cxn modelId="{AF76DB1F-77A5-41FC-947F-E5AAA1E7378D}" type="presParOf" srcId="{00C90FFF-5B32-406D-9DCA-F2054CD4AC63}" destId="{F3091B21-C345-4933-9E6B-F20E35DCBEAC}" srcOrd="12" destOrd="0" presId="urn:microsoft.com/office/officeart/2008/layout/VerticalCurvedList"/>
    <dgm:cxn modelId="{9D7E215F-A92B-4B29-9550-EF87FDA23A87}" type="presParOf" srcId="{F3091B21-C345-4933-9E6B-F20E35DCBEAC}" destId="{379B8D5D-BFA8-40C5-9BAD-2A9513863679}" srcOrd="0" destOrd="0" presId="urn:microsoft.com/office/officeart/2008/layout/VerticalCurvedList"/>
    <dgm:cxn modelId="{EE7BD3BF-474B-40FB-B63C-06BEB350A201}" type="presParOf" srcId="{00C90FFF-5B32-406D-9DCA-F2054CD4AC63}" destId="{51E9C6B0-5E06-4732-9AAA-D99EB052F5EC}" srcOrd="13" destOrd="0" presId="urn:microsoft.com/office/officeart/2008/layout/VerticalCurvedList"/>
    <dgm:cxn modelId="{1275C6E7-811A-45BE-A368-72DD4940B8CE}" type="presParOf" srcId="{00C90FFF-5B32-406D-9DCA-F2054CD4AC63}" destId="{96BA295F-859D-4F40-A66E-462128B7D8CA}" srcOrd="14" destOrd="0" presId="urn:microsoft.com/office/officeart/2008/layout/VerticalCurvedList"/>
    <dgm:cxn modelId="{7703F569-4B83-4FA9-875D-134F4D63DD10}" type="presParOf" srcId="{96BA295F-859D-4F40-A66E-462128B7D8CA}" destId="{EBE6EF2F-834B-4826-A9FB-AF3A9E7253E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22044E-4CED-40D2-8EDD-5909F6E636F9}" type="doc">
      <dgm:prSet loTypeId="urn:microsoft.com/office/officeart/2005/8/layout/vList3" loCatId="list" qsTypeId="urn:microsoft.com/office/officeart/2005/8/quickstyle/3d1" qsCatId="3D" csTypeId="urn:microsoft.com/office/officeart/2005/8/colors/colorful3" csCatId="colorful" phldr="1"/>
      <dgm:spPr/>
    </dgm:pt>
    <dgm:pt modelId="{D2F234EF-8A92-4CDB-B6BB-7F843A4534B9}">
      <dgm:prSet phldrT="[Текст]"/>
      <dgm:spPr/>
      <dgm:t>
        <a:bodyPr/>
        <a:lstStyle/>
        <a:p>
          <a:r>
            <a:rPr lang="uk-UA" dirty="0" err="1" smtClean="0"/>
            <a:t>ВКонтакті</a:t>
          </a:r>
          <a:endParaRPr lang="ru-RU" dirty="0"/>
        </a:p>
      </dgm:t>
    </dgm:pt>
    <dgm:pt modelId="{258319CB-9CCB-4CC4-B4C6-72CA2C995CB9}" type="parTrans" cxnId="{A79DF469-0C85-4611-9362-27176DA942C0}">
      <dgm:prSet/>
      <dgm:spPr/>
      <dgm:t>
        <a:bodyPr/>
        <a:lstStyle/>
        <a:p>
          <a:endParaRPr lang="ru-RU"/>
        </a:p>
      </dgm:t>
    </dgm:pt>
    <dgm:pt modelId="{2FF69DEB-CF2C-4918-A444-AEBA3F96C8EC}" type="sibTrans" cxnId="{A79DF469-0C85-4611-9362-27176DA942C0}">
      <dgm:prSet/>
      <dgm:spPr/>
      <dgm:t>
        <a:bodyPr/>
        <a:lstStyle/>
        <a:p>
          <a:endParaRPr lang="ru-RU"/>
        </a:p>
      </dgm:t>
    </dgm:pt>
    <dgm:pt modelId="{3C442285-58A0-4700-90E1-26CE2BCE55C6}">
      <dgm:prSet phldrT="[Текст]"/>
      <dgm:spPr/>
      <dgm:t>
        <a:bodyPr/>
        <a:lstStyle/>
        <a:p>
          <a:r>
            <a:rPr lang="en-US" dirty="0" smtClean="0"/>
            <a:t>Facebook</a:t>
          </a:r>
          <a:endParaRPr lang="ru-RU" dirty="0"/>
        </a:p>
      </dgm:t>
    </dgm:pt>
    <dgm:pt modelId="{E355C521-EF02-48EE-81EC-EAC3CD432F6E}" type="parTrans" cxnId="{BAB7898A-18A5-47C1-80AA-873A733580F4}">
      <dgm:prSet/>
      <dgm:spPr/>
      <dgm:t>
        <a:bodyPr/>
        <a:lstStyle/>
        <a:p>
          <a:endParaRPr lang="ru-RU"/>
        </a:p>
      </dgm:t>
    </dgm:pt>
    <dgm:pt modelId="{8B58FE62-1E17-4B24-A1C8-6B7F5D6099BD}" type="sibTrans" cxnId="{BAB7898A-18A5-47C1-80AA-873A733580F4}">
      <dgm:prSet/>
      <dgm:spPr/>
      <dgm:t>
        <a:bodyPr/>
        <a:lstStyle/>
        <a:p>
          <a:endParaRPr lang="ru-RU"/>
        </a:p>
      </dgm:t>
    </dgm:pt>
    <dgm:pt modelId="{3A8F6CDD-D23B-493E-8A3C-D0694892F391}">
      <dgm:prSet phldrT="[Текст]"/>
      <dgm:spPr/>
      <dgm:t>
        <a:bodyPr/>
        <a:lstStyle/>
        <a:p>
          <a:r>
            <a:rPr lang="en-US" b="0" i="0" dirty="0" smtClean="0"/>
            <a:t>Instagram</a:t>
          </a:r>
          <a:endParaRPr lang="ru-RU" dirty="0"/>
        </a:p>
      </dgm:t>
    </dgm:pt>
    <dgm:pt modelId="{FF9AF7A8-967C-4690-9B54-C627B77B42F2}" type="parTrans" cxnId="{2AD544D5-1461-4A49-A151-C3B154CCC510}">
      <dgm:prSet/>
      <dgm:spPr/>
      <dgm:t>
        <a:bodyPr/>
        <a:lstStyle/>
        <a:p>
          <a:endParaRPr lang="ru-RU"/>
        </a:p>
      </dgm:t>
    </dgm:pt>
    <dgm:pt modelId="{58AC8943-BC6D-42DD-A0CF-9B52792D4AB6}" type="sibTrans" cxnId="{2AD544D5-1461-4A49-A151-C3B154CCC510}">
      <dgm:prSet/>
      <dgm:spPr/>
      <dgm:t>
        <a:bodyPr/>
        <a:lstStyle/>
        <a:p>
          <a:endParaRPr lang="ru-RU"/>
        </a:p>
      </dgm:t>
    </dgm:pt>
    <dgm:pt modelId="{2290A6EB-9A38-41E5-A506-F38825448C48}" type="pres">
      <dgm:prSet presAssocID="{8022044E-4CED-40D2-8EDD-5909F6E636F9}" presName="linearFlow" presStyleCnt="0">
        <dgm:presLayoutVars>
          <dgm:dir/>
          <dgm:resizeHandles val="exact"/>
        </dgm:presLayoutVars>
      </dgm:prSet>
      <dgm:spPr/>
    </dgm:pt>
    <dgm:pt modelId="{FB10DB14-08AA-451B-912B-477EBF30E0F4}" type="pres">
      <dgm:prSet presAssocID="{3C442285-58A0-4700-90E1-26CE2BCE55C6}" presName="composite" presStyleCnt="0"/>
      <dgm:spPr/>
    </dgm:pt>
    <dgm:pt modelId="{4779C4C5-5BC9-47D7-A2BF-4242173C510F}" type="pres">
      <dgm:prSet presAssocID="{3C442285-58A0-4700-90E1-26CE2BCE55C6}" presName="imgShp" presStyleLbl="fgImgPlace1" presStyleIdx="0" presStyleCnt="3" custScaleX="10542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338ADDE-2677-4136-B2C4-8091870473AD}" type="pres">
      <dgm:prSet presAssocID="{3C442285-58A0-4700-90E1-26CE2BCE55C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411F7-B37E-405F-9F6E-1D98989A8901}" type="pres">
      <dgm:prSet presAssocID="{8B58FE62-1E17-4B24-A1C8-6B7F5D6099BD}" presName="spacing" presStyleCnt="0"/>
      <dgm:spPr/>
    </dgm:pt>
    <dgm:pt modelId="{810B2B8C-BD42-47B2-B6EA-6FD0C50C92B6}" type="pres">
      <dgm:prSet presAssocID="{D2F234EF-8A92-4CDB-B6BB-7F843A4534B9}" presName="composite" presStyleCnt="0"/>
      <dgm:spPr/>
    </dgm:pt>
    <dgm:pt modelId="{365DF0ED-7EA1-4384-AE31-C799D94EFCF5}" type="pres">
      <dgm:prSet presAssocID="{D2F234EF-8A92-4CDB-B6BB-7F843A4534B9}" presName="imgShp" presStyleLbl="fgImgPlace1" presStyleIdx="1" presStyleCnt="3" custLinFactNeighborX="-1666" custLinFactNeighborY="-168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D13DD25-6038-46D7-A091-8A442B12ABF3}" type="pres">
      <dgm:prSet presAssocID="{D2F234EF-8A92-4CDB-B6BB-7F843A4534B9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A0268-ACA7-4BD3-B13A-A3627F9E15D4}" type="pres">
      <dgm:prSet presAssocID="{2FF69DEB-CF2C-4918-A444-AEBA3F96C8EC}" presName="spacing" presStyleCnt="0"/>
      <dgm:spPr/>
    </dgm:pt>
    <dgm:pt modelId="{254ED4DD-FC0D-4049-9944-EC3385CEFCBE}" type="pres">
      <dgm:prSet presAssocID="{3A8F6CDD-D23B-493E-8A3C-D0694892F391}" presName="composite" presStyleCnt="0"/>
      <dgm:spPr/>
    </dgm:pt>
    <dgm:pt modelId="{B134CB9E-4C78-4E74-95FF-750F2516E2CB}" type="pres">
      <dgm:prSet presAssocID="{3A8F6CDD-D23B-493E-8A3C-D0694892F391}" presName="imgShp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AC7FAA0-6840-40AB-AB47-82C7F9687F24}" type="pres">
      <dgm:prSet presAssocID="{3A8F6CDD-D23B-493E-8A3C-D0694892F39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B122C2-8CAE-4A7A-ACEE-3326D789B6A3}" type="presOf" srcId="{3A8F6CDD-D23B-493E-8A3C-D0694892F391}" destId="{DAC7FAA0-6840-40AB-AB47-82C7F9687F24}" srcOrd="0" destOrd="0" presId="urn:microsoft.com/office/officeart/2005/8/layout/vList3"/>
    <dgm:cxn modelId="{13CF8497-467B-469F-B917-400C5C1707B9}" type="presOf" srcId="{D2F234EF-8A92-4CDB-B6BB-7F843A4534B9}" destId="{1D13DD25-6038-46D7-A091-8A442B12ABF3}" srcOrd="0" destOrd="0" presId="urn:microsoft.com/office/officeart/2005/8/layout/vList3"/>
    <dgm:cxn modelId="{7B4AED8A-D355-40F8-94A0-7E6C0265882F}" type="presOf" srcId="{8022044E-4CED-40D2-8EDD-5909F6E636F9}" destId="{2290A6EB-9A38-41E5-A506-F38825448C48}" srcOrd="0" destOrd="0" presId="urn:microsoft.com/office/officeart/2005/8/layout/vList3"/>
    <dgm:cxn modelId="{BAB7898A-18A5-47C1-80AA-873A733580F4}" srcId="{8022044E-4CED-40D2-8EDD-5909F6E636F9}" destId="{3C442285-58A0-4700-90E1-26CE2BCE55C6}" srcOrd="0" destOrd="0" parTransId="{E355C521-EF02-48EE-81EC-EAC3CD432F6E}" sibTransId="{8B58FE62-1E17-4B24-A1C8-6B7F5D6099BD}"/>
    <dgm:cxn modelId="{A79DF469-0C85-4611-9362-27176DA942C0}" srcId="{8022044E-4CED-40D2-8EDD-5909F6E636F9}" destId="{D2F234EF-8A92-4CDB-B6BB-7F843A4534B9}" srcOrd="1" destOrd="0" parTransId="{258319CB-9CCB-4CC4-B4C6-72CA2C995CB9}" sibTransId="{2FF69DEB-CF2C-4918-A444-AEBA3F96C8EC}"/>
    <dgm:cxn modelId="{2AD544D5-1461-4A49-A151-C3B154CCC510}" srcId="{8022044E-4CED-40D2-8EDD-5909F6E636F9}" destId="{3A8F6CDD-D23B-493E-8A3C-D0694892F391}" srcOrd="2" destOrd="0" parTransId="{FF9AF7A8-967C-4690-9B54-C627B77B42F2}" sibTransId="{58AC8943-BC6D-42DD-A0CF-9B52792D4AB6}"/>
    <dgm:cxn modelId="{4097EA6D-09AD-4901-AC5D-E83D41B55BC9}" type="presOf" srcId="{3C442285-58A0-4700-90E1-26CE2BCE55C6}" destId="{9338ADDE-2677-4136-B2C4-8091870473AD}" srcOrd="0" destOrd="0" presId="urn:microsoft.com/office/officeart/2005/8/layout/vList3"/>
    <dgm:cxn modelId="{16DAC419-0FCB-48A8-A884-0E08745900FD}" type="presParOf" srcId="{2290A6EB-9A38-41E5-A506-F38825448C48}" destId="{FB10DB14-08AA-451B-912B-477EBF30E0F4}" srcOrd="0" destOrd="0" presId="urn:microsoft.com/office/officeart/2005/8/layout/vList3"/>
    <dgm:cxn modelId="{0E211111-8E05-472D-A67C-D88DD0E63478}" type="presParOf" srcId="{FB10DB14-08AA-451B-912B-477EBF30E0F4}" destId="{4779C4C5-5BC9-47D7-A2BF-4242173C510F}" srcOrd="0" destOrd="0" presId="urn:microsoft.com/office/officeart/2005/8/layout/vList3"/>
    <dgm:cxn modelId="{AE46BCE8-E2E5-433C-A775-394DDC70F1BA}" type="presParOf" srcId="{FB10DB14-08AA-451B-912B-477EBF30E0F4}" destId="{9338ADDE-2677-4136-B2C4-8091870473AD}" srcOrd="1" destOrd="0" presId="urn:microsoft.com/office/officeart/2005/8/layout/vList3"/>
    <dgm:cxn modelId="{A3F7A399-AB14-4219-90FE-0042C945D309}" type="presParOf" srcId="{2290A6EB-9A38-41E5-A506-F38825448C48}" destId="{00C411F7-B37E-405F-9F6E-1D98989A8901}" srcOrd="1" destOrd="0" presId="urn:microsoft.com/office/officeart/2005/8/layout/vList3"/>
    <dgm:cxn modelId="{9061D6E0-A4A7-4109-85C4-959B0D506669}" type="presParOf" srcId="{2290A6EB-9A38-41E5-A506-F38825448C48}" destId="{810B2B8C-BD42-47B2-B6EA-6FD0C50C92B6}" srcOrd="2" destOrd="0" presId="urn:microsoft.com/office/officeart/2005/8/layout/vList3"/>
    <dgm:cxn modelId="{703969D0-19F7-4075-BA63-A8EC2A88BBF8}" type="presParOf" srcId="{810B2B8C-BD42-47B2-B6EA-6FD0C50C92B6}" destId="{365DF0ED-7EA1-4384-AE31-C799D94EFCF5}" srcOrd="0" destOrd="0" presId="urn:microsoft.com/office/officeart/2005/8/layout/vList3"/>
    <dgm:cxn modelId="{2D777123-EA72-4F84-94E3-33196B335A6A}" type="presParOf" srcId="{810B2B8C-BD42-47B2-B6EA-6FD0C50C92B6}" destId="{1D13DD25-6038-46D7-A091-8A442B12ABF3}" srcOrd="1" destOrd="0" presId="urn:microsoft.com/office/officeart/2005/8/layout/vList3"/>
    <dgm:cxn modelId="{9799A8FF-B838-4414-8773-E6EF1E0DE856}" type="presParOf" srcId="{2290A6EB-9A38-41E5-A506-F38825448C48}" destId="{909A0268-ACA7-4BD3-B13A-A3627F9E15D4}" srcOrd="3" destOrd="0" presId="urn:microsoft.com/office/officeart/2005/8/layout/vList3"/>
    <dgm:cxn modelId="{D2604A03-F3F5-49C3-A1CC-59019C6D4F13}" type="presParOf" srcId="{2290A6EB-9A38-41E5-A506-F38825448C48}" destId="{254ED4DD-FC0D-4049-9944-EC3385CEFCBE}" srcOrd="4" destOrd="0" presId="urn:microsoft.com/office/officeart/2005/8/layout/vList3"/>
    <dgm:cxn modelId="{03C56D22-B4DC-4C33-B638-420C9A2AADF9}" type="presParOf" srcId="{254ED4DD-FC0D-4049-9944-EC3385CEFCBE}" destId="{B134CB9E-4C78-4E74-95FF-750F2516E2CB}" srcOrd="0" destOrd="0" presId="urn:microsoft.com/office/officeart/2005/8/layout/vList3"/>
    <dgm:cxn modelId="{E52EECD9-DC3C-4AD4-9078-8FFA3DFB0F78}" type="presParOf" srcId="{254ED4DD-FC0D-4049-9944-EC3385CEFCBE}" destId="{DAC7FAA0-6840-40AB-AB47-82C7F9687F2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C3C9E-A693-455E-9112-3AC5BC672014}">
      <dsp:nvSpPr>
        <dsp:cNvPr id="0" name=""/>
        <dsp:cNvSpPr/>
      </dsp:nvSpPr>
      <dsp:spPr>
        <a:xfrm>
          <a:off x="1459357" y="1675"/>
          <a:ext cx="5319397" cy="983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Типи</a:t>
          </a:r>
          <a:r>
            <a:rPr lang="ru-RU" sz="3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3200" b="1" kern="1200" dirty="0" err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соціальних</a:t>
          </a:r>
          <a:r>
            <a:rPr lang="ru-RU" sz="3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мереж:</a:t>
          </a:r>
        </a:p>
      </dsp:txBody>
      <dsp:txXfrm>
        <a:off x="1488164" y="30482"/>
        <a:ext cx="5261783" cy="925936"/>
      </dsp:txXfrm>
    </dsp:sp>
    <dsp:sp modelId="{97BEF6B2-0976-4391-989E-759D6AACBECC}">
      <dsp:nvSpPr>
        <dsp:cNvPr id="0" name=""/>
        <dsp:cNvSpPr/>
      </dsp:nvSpPr>
      <dsp:spPr>
        <a:xfrm>
          <a:off x="1991297" y="985226"/>
          <a:ext cx="531939" cy="737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7663"/>
              </a:lnTo>
              <a:lnTo>
                <a:pt x="531939" y="73766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85957-6B18-4A07-BA32-EF00C062EF34}">
      <dsp:nvSpPr>
        <dsp:cNvPr id="0" name=""/>
        <dsp:cNvSpPr/>
      </dsp:nvSpPr>
      <dsp:spPr>
        <a:xfrm>
          <a:off x="2523237" y="1231114"/>
          <a:ext cx="4561677" cy="98355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solidFill>
                <a:srgbClr val="002060"/>
              </a:solidFill>
            </a:rPr>
            <a:t>Професійні</a:t>
          </a:r>
          <a:r>
            <a:rPr lang="ru-RU" sz="2400" b="0" kern="1200" dirty="0" smtClean="0">
              <a:solidFill>
                <a:srgbClr val="002060"/>
              </a:solidFill>
            </a:rPr>
            <a:t> </a:t>
          </a:r>
          <a:r>
            <a:rPr lang="ru-RU" sz="2400" b="0" kern="1200" dirty="0" err="1" smtClean="0">
              <a:solidFill>
                <a:srgbClr val="002060"/>
              </a:solidFill>
            </a:rPr>
            <a:t>соціальні</a:t>
          </a:r>
          <a:r>
            <a:rPr lang="ru-RU" sz="2400" b="0" kern="1200" dirty="0" smtClean="0">
              <a:solidFill>
                <a:srgbClr val="002060"/>
              </a:solidFill>
            </a:rPr>
            <a:t> </a:t>
          </a:r>
          <a:r>
            <a:rPr lang="ru-RU" sz="2400" b="0" kern="1200" dirty="0" err="1" smtClean="0">
              <a:solidFill>
                <a:srgbClr val="002060"/>
              </a:solidFill>
            </a:rPr>
            <a:t>мережі</a:t>
          </a:r>
          <a:endParaRPr lang="ru-RU" sz="2400" b="0" kern="1200" dirty="0">
            <a:solidFill>
              <a:srgbClr val="002060"/>
            </a:solidFill>
          </a:endParaRPr>
        </a:p>
      </dsp:txBody>
      <dsp:txXfrm>
        <a:off x="2552044" y="1259921"/>
        <a:ext cx="4504063" cy="925936"/>
      </dsp:txXfrm>
    </dsp:sp>
    <dsp:sp modelId="{3F6E7E37-1B8D-4F2A-9C30-38DA567C95DF}">
      <dsp:nvSpPr>
        <dsp:cNvPr id="0" name=""/>
        <dsp:cNvSpPr/>
      </dsp:nvSpPr>
      <dsp:spPr>
        <a:xfrm>
          <a:off x="1991297" y="985226"/>
          <a:ext cx="531939" cy="1967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101"/>
              </a:lnTo>
              <a:lnTo>
                <a:pt x="531939" y="196710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60A71-91F6-41A6-9A59-5273ED743C17}">
      <dsp:nvSpPr>
        <dsp:cNvPr id="0" name=""/>
        <dsp:cNvSpPr/>
      </dsp:nvSpPr>
      <dsp:spPr>
        <a:xfrm>
          <a:off x="2523237" y="2460552"/>
          <a:ext cx="4505418" cy="983550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hueOff val="-2757287"/>
              <a:satOff val="15482"/>
              <a:lumOff val="-71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rgbClr val="002060"/>
              </a:solidFill>
            </a:rPr>
            <a:t>Блог-</a:t>
          </a:r>
          <a:r>
            <a:rPr lang="ru-RU" sz="2400" b="0" kern="1200" dirty="0" err="1" smtClean="0">
              <a:solidFill>
                <a:srgbClr val="002060"/>
              </a:solidFill>
            </a:rPr>
            <a:t>мережі</a:t>
          </a:r>
          <a:endParaRPr lang="ru-RU" sz="2400" b="0" kern="1200" dirty="0">
            <a:solidFill>
              <a:srgbClr val="002060"/>
            </a:solidFill>
          </a:endParaRPr>
        </a:p>
      </dsp:txBody>
      <dsp:txXfrm>
        <a:off x="2552044" y="2489359"/>
        <a:ext cx="4447804" cy="925936"/>
      </dsp:txXfrm>
    </dsp:sp>
    <dsp:sp modelId="{4E2F6AE7-6828-4733-96EE-240E25BF9086}">
      <dsp:nvSpPr>
        <dsp:cNvPr id="0" name=""/>
        <dsp:cNvSpPr/>
      </dsp:nvSpPr>
      <dsp:spPr>
        <a:xfrm>
          <a:off x="1991297" y="985226"/>
          <a:ext cx="531939" cy="3196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6540"/>
              </a:lnTo>
              <a:lnTo>
                <a:pt x="531939" y="31965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DF7F8-5E0E-4224-913B-483513F57878}">
      <dsp:nvSpPr>
        <dsp:cNvPr id="0" name=""/>
        <dsp:cNvSpPr/>
      </dsp:nvSpPr>
      <dsp:spPr>
        <a:xfrm>
          <a:off x="2523237" y="3689991"/>
          <a:ext cx="4505418" cy="983550"/>
        </a:xfrm>
        <a:prstGeom prst="roundRect">
          <a:avLst>
            <a:gd name="adj" fmla="val 10000"/>
          </a:avLst>
        </a:prstGeom>
        <a:solidFill>
          <a:schemeClr val="accent3">
            <a:lumMod val="75000"/>
            <a:alpha val="90000"/>
          </a:schemeClr>
        </a:solidFill>
        <a:ln w="9525" cap="flat" cmpd="sng" algn="ctr">
          <a:solidFill>
            <a:schemeClr val="accent4">
              <a:hueOff val="-5514574"/>
              <a:satOff val="30963"/>
              <a:lumOff val="-143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solidFill>
                <a:srgbClr val="002060"/>
              </a:solidFill>
            </a:rPr>
            <a:t>Сайти</a:t>
          </a:r>
          <a:r>
            <a:rPr lang="ru-RU" sz="2400" b="0" kern="1200" dirty="0" smtClean="0">
              <a:solidFill>
                <a:srgbClr val="002060"/>
              </a:solidFill>
            </a:rPr>
            <a:t> для </a:t>
          </a:r>
          <a:r>
            <a:rPr lang="ru-RU" sz="2400" b="0" kern="1200" dirty="0" err="1" smtClean="0">
              <a:solidFill>
                <a:srgbClr val="002060"/>
              </a:solidFill>
            </a:rPr>
            <a:t>пошуку</a:t>
          </a:r>
          <a:r>
            <a:rPr lang="ru-RU" sz="2400" b="0" kern="1200" dirty="0" smtClean="0">
              <a:solidFill>
                <a:srgbClr val="002060"/>
              </a:solidFill>
            </a:rPr>
            <a:t> людей.</a:t>
          </a:r>
          <a:endParaRPr lang="ru-RU" sz="2400" b="0" kern="1200" dirty="0">
            <a:solidFill>
              <a:srgbClr val="002060"/>
            </a:solidFill>
          </a:endParaRPr>
        </a:p>
      </dsp:txBody>
      <dsp:txXfrm>
        <a:off x="2552044" y="3718798"/>
        <a:ext cx="4447804" cy="925936"/>
      </dsp:txXfrm>
    </dsp:sp>
    <dsp:sp modelId="{968B25CE-50D6-4064-B4C1-8EAA9C6AAFBE}">
      <dsp:nvSpPr>
        <dsp:cNvPr id="0" name=""/>
        <dsp:cNvSpPr/>
      </dsp:nvSpPr>
      <dsp:spPr>
        <a:xfrm>
          <a:off x="1991297" y="985226"/>
          <a:ext cx="528981" cy="4427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7654"/>
              </a:lnTo>
              <a:lnTo>
                <a:pt x="528981" y="442765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AF16A-4A50-4A55-B132-08C562F112BF}">
      <dsp:nvSpPr>
        <dsp:cNvPr id="0" name=""/>
        <dsp:cNvSpPr/>
      </dsp:nvSpPr>
      <dsp:spPr>
        <a:xfrm>
          <a:off x="2520278" y="4921105"/>
          <a:ext cx="4505418" cy="98355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9525" cap="flat" cmpd="sng" algn="ctr">
          <a:solidFill>
            <a:schemeClr val="accent4">
              <a:hueOff val="-8271860"/>
              <a:satOff val="46445"/>
              <a:lumOff val="-215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>
              <a:solidFill>
                <a:srgbClr val="002060"/>
              </a:solidFill>
            </a:rPr>
            <a:t>Сайти</a:t>
          </a:r>
          <a:r>
            <a:rPr lang="ru-RU" sz="2800" b="0" kern="1200" dirty="0" smtClean="0">
              <a:solidFill>
                <a:srgbClr val="002060"/>
              </a:solidFill>
            </a:rPr>
            <a:t> </a:t>
          </a:r>
          <a:r>
            <a:rPr lang="ru-RU" sz="2400" b="0" kern="1200" dirty="0" err="1" smtClean="0">
              <a:solidFill>
                <a:srgbClr val="002060"/>
              </a:solidFill>
            </a:rPr>
            <a:t>знайомств</a:t>
          </a:r>
          <a:endParaRPr lang="ru-RU" sz="2800" b="0" kern="1200" dirty="0">
            <a:solidFill>
              <a:srgbClr val="002060"/>
            </a:solidFill>
          </a:endParaRPr>
        </a:p>
      </dsp:txBody>
      <dsp:txXfrm>
        <a:off x="2549085" y="4949912"/>
        <a:ext cx="4447804" cy="925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ED73D-5D38-490A-B874-193D4AD58D88}">
      <dsp:nvSpPr>
        <dsp:cNvPr id="0" name=""/>
        <dsp:cNvSpPr/>
      </dsp:nvSpPr>
      <dsp:spPr>
        <a:xfrm>
          <a:off x="-6464974" y="-989552"/>
          <a:ext cx="7700920" cy="7700920"/>
        </a:xfrm>
        <a:prstGeom prst="blockArc">
          <a:avLst>
            <a:gd name="adj1" fmla="val 18900000"/>
            <a:gd name="adj2" fmla="val 2700000"/>
            <a:gd name="adj3" fmla="val 280"/>
          </a:avLst>
        </a:pr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4FB27-BCE0-42A2-81DA-03CAF7ED892C}">
      <dsp:nvSpPr>
        <dsp:cNvPr id="0" name=""/>
        <dsp:cNvSpPr/>
      </dsp:nvSpPr>
      <dsp:spPr>
        <a:xfrm>
          <a:off x="401385" y="260113"/>
          <a:ext cx="6911668" cy="51999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49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1) </a:t>
          </a:r>
          <a:r>
            <a:rPr lang="ru-RU" sz="2800" kern="1200" dirty="0" err="1" smtClean="0">
              <a:solidFill>
                <a:srgbClr val="002060"/>
              </a:solidFill>
            </a:rPr>
            <a:t>Ідентифікація</a:t>
          </a:r>
          <a:r>
            <a:rPr lang="ru-RU" sz="2800" kern="1200" dirty="0" smtClean="0">
              <a:solidFill>
                <a:srgbClr val="002060"/>
              </a:solidFill>
            </a:rPr>
            <a:t> 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401385" y="260113"/>
        <a:ext cx="6911668" cy="519998"/>
      </dsp:txXfrm>
    </dsp:sp>
    <dsp:sp modelId="{9BE46DCB-AD5E-49C6-AD74-E4EC7343D045}">
      <dsp:nvSpPr>
        <dsp:cNvPr id="0" name=""/>
        <dsp:cNvSpPr/>
      </dsp:nvSpPr>
      <dsp:spPr>
        <a:xfrm>
          <a:off x="76386" y="195113"/>
          <a:ext cx="649998" cy="6499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A0BAC3-7226-4943-8616-E58D151CD03A}">
      <dsp:nvSpPr>
        <dsp:cNvPr id="0" name=""/>
        <dsp:cNvSpPr/>
      </dsp:nvSpPr>
      <dsp:spPr>
        <a:xfrm>
          <a:off x="872290" y="1040569"/>
          <a:ext cx="6440762" cy="519998"/>
        </a:xfrm>
        <a:prstGeom prst="rect">
          <a:avLst/>
        </a:prstGeom>
        <a:gradFill rotWithShape="0">
          <a:gsLst>
            <a:gs pos="0">
              <a:schemeClr val="accent2">
                <a:hueOff val="-1092567"/>
                <a:satOff val="-1296"/>
                <a:lumOff val="-686"/>
                <a:alphaOff val="0"/>
                <a:lumMod val="95000"/>
              </a:schemeClr>
            </a:gs>
            <a:gs pos="100000">
              <a:schemeClr val="accent2">
                <a:hueOff val="-1092567"/>
                <a:satOff val="-1296"/>
                <a:lumOff val="-686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-1092567"/>
              <a:satOff val="-1296"/>
              <a:lumOff val="-686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49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2) </a:t>
          </a:r>
          <a:r>
            <a:rPr lang="ru-RU" sz="2800" kern="1200" dirty="0" err="1" smtClean="0">
              <a:solidFill>
                <a:srgbClr val="002060"/>
              </a:solidFill>
            </a:rPr>
            <a:t>Присутність</a:t>
          </a:r>
          <a:r>
            <a:rPr lang="ru-RU" sz="2800" kern="1200" dirty="0" smtClean="0">
              <a:solidFill>
                <a:srgbClr val="002060"/>
              </a:solidFill>
            </a:rPr>
            <a:t> на </a:t>
          </a:r>
          <a:r>
            <a:rPr lang="ru-RU" sz="2800" kern="1200" dirty="0" err="1" smtClean="0">
              <a:solidFill>
                <a:srgbClr val="002060"/>
              </a:solidFill>
            </a:rPr>
            <a:t>сайті</a:t>
          </a:r>
          <a:r>
            <a:rPr lang="ru-RU" sz="2800" kern="1200" dirty="0" smtClean="0">
              <a:solidFill>
                <a:srgbClr val="002060"/>
              </a:solidFill>
            </a:rPr>
            <a:t> 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872290" y="1040569"/>
        <a:ext cx="6440762" cy="519998"/>
      </dsp:txXfrm>
    </dsp:sp>
    <dsp:sp modelId="{91FAFDD4-1686-4980-97F0-A93F58924089}">
      <dsp:nvSpPr>
        <dsp:cNvPr id="0" name=""/>
        <dsp:cNvSpPr/>
      </dsp:nvSpPr>
      <dsp:spPr>
        <a:xfrm>
          <a:off x="547291" y="975569"/>
          <a:ext cx="649998" cy="6499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092567"/>
              <a:satOff val="-1296"/>
              <a:lumOff val="-686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0A1939-5A14-4E26-B13E-4BC2E64FA943}">
      <dsp:nvSpPr>
        <dsp:cNvPr id="0" name=""/>
        <dsp:cNvSpPr/>
      </dsp:nvSpPr>
      <dsp:spPr>
        <a:xfrm>
          <a:off x="1130344" y="1820452"/>
          <a:ext cx="6182709" cy="519998"/>
        </a:xfrm>
        <a:prstGeom prst="rect">
          <a:avLst/>
        </a:prstGeom>
        <a:gradFill rotWithShape="0">
          <a:gsLst>
            <a:gs pos="0">
              <a:schemeClr val="accent2">
                <a:hueOff val="-2185134"/>
                <a:satOff val="-2592"/>
                <a:lumOff val="-1372"/>
                <a:alphaOff val="0"/>
                <a:lumMod val="95000"/>
              </a:schemeClr>
            </a:gs>
            <a:gs pos="100000">
              <a:schemeClr val="accent2">
                <a:hueOff val="-2185134"/>
                <a:satOff val="-2592"/>
                <a:lumOff val="-1372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-2185134"/>
              <a:satOff val="-2592"/>
              <a:lumOff val="-1372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49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3) </a:t>
          </a:r>
          <a:r>
            <a:rPr lang="ru-RU" sz="2800" kern="1200" dirty="0" err="1" smtClean="0">
              <a:solidFill>
                <a:srgbClr val="002060"/>
              </a:solidFill>
            </a:rPr>
            <a:t>Відносини</a:t>
          </a:r>
          <a:r>
            <a:rPr lang="ru-RU" sz="2800" kern="1200" dirty="0" smtClean="0">
              <a:solidFill>
                <a:srgbClr val="002060"/>
              </a:solidFill>
            </a:rPr>
            <a:t> 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1130344" y="1820452"/>
        <a:ext cx="6182709" cy="519998"/>
      </dsp:txXfrm>
    </dsp:sp>
    <dsp:sp modelId="{959A35AE-EAB8-43BE-B2E3-C0001722728C}">
      <dsp:nvSpPr>
        <dsp:cNvPr id="0" name=""/>
        <dsp:cNvSpPr/>
      </dsp:nvSpPr>
      <dsp:spPr>
        <a:xfrm>
          <a:off x="805345" y="1755453"/>
          <a:ext cx="649998" cy="6499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185134"/>
              <a:satOff val="-2592"/>
              <a:lumOff val="-1372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39D2F16-3A69-4BF9-AC27-D948171B4901}">
      <dsp:nvSpPr>
        <dsp:cNvPr id="0" name=""/>
        <dsp:cNvSpPr/>
      </dsp:nvSpPr>
      <dsp:spPr>
        <a:xfrm>
          <a:off x="1212738" y="2600908"/>
          <a:ext cx="6100314" cy="519998"/>
        </a:xfrm>
        <a:prstGeom prst="rect">
          <a:avLst/>
        </a:prstGeom>
        <a:gradFill rotWithShape="0">
          <a:gsLst>
            <a:gs pos="0">
              <a:schemeClr val="accent2">
                <a:hueOff val="-3277702"/>
                <a:satOff val="-3888"/>
                <a:lumOff val="-2059"/>
                <a:alphaOff val="0"/>
                <a:lumMod val="95000"/>
              </a:schemeClr>
            </a:gs>
            <a:gs pos="100000">
              <a:schemeClr val="accent2">
                <a:hueOff val="-3277702"/>
                <a:satOff val="-3888"/>
                <a:lumOff val="-2059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-3277702"/>
              <a:satOff val="-3888"/>
              <a:lumOff val="-2059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49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4) </a:t>
          </a:r>
          <a:r>
            <a:rPr lang="ru-RU" sz="2800" kern="1200" dirty="0" err="1" smtClean="0">
              <a:solidFill>
                <a:srgbClr val="002060"/>
              </a:solidFill>
            </a:rPr>
            <a:t>Спілкування</a:t>
          </a:r>
          <a:r>
            <a:rPr lang="ru-RU" sz="2800" kern="1200" dirty="0" smtClean="0">
              <a:solidFill>
                <a:srgbClr val="002060"/>
              </a:solidFill>
            </a:rPr>
            <a:t> 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1212738" y="2600908"/>
        <a:ext cx="6100314" cy="519998"/>
      </dsp:txXfrm>
    </dsp:sp>
    <dsp:sp modelId="{A75C2B78-168F-4229-AB0A-C78473F4FE30}">
      <dsp:nvSpPr>
        <dsp:cNvPr id="0" name=""/>
        <dsp:cNvSpPr/>
      </dsp:nvSpPr>
      <dsp:spPr>
        <a:xfrm>
          <a:off x="887739" y="2535908"/>
          <a:ext cx="649998" cy="6499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277702"/>
              <a:satOff val="-3888"/>
              <a:lumOff val="-2059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195AB7-FEC0-4394-A26A-3AE25D6CA7CF}">
      <dsp:nvSpPr>
        <dsp:cNvPr id="0" name=""/>
        <dsp:cNvSpPr/>
      </dsp:nvSpPr>
      <dsp:spPr>
        <a:xfrm>
          <a:off x="1130344" y="3381364"/>
          <a:ext cx="6182709" cy="519998"/>
        </a:xfrm>
        <a:prstGeom prst="rect">
          <a:avLst/>
        </a:prstGeom>
        <a:gradFill rotWithShape="0">
          <a:gsLst>
            <a:gs pos="0">
              <a:schemeClr val="accent2">
                <a:hueOff val="-4370269"/>
                <a:satOff val="-5184"/>
                <a:lumOff val="-2745"/>
                <a:alphaOff val="0"/>
                <a:lumMod val="95000"/>
              </a:schemeClr>
            </a:gs>
            <a:gs pos="100000">
              <a:schemeClr val="accent2">
                <a:hueOff val="-4370269"/>
                <a:satOff val="-5184"/>
                <a:lumOff val="-2745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-4370269"/>
              <a:satOff val="-5184"/>
              <a:lumOff val="-2745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49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5) </a:t>
          </a:r>
          <a:r>
            <a:rPr lang="ru-RU" sz="2800" kern="1200" dirty="0" err="1" smtClean="0">
              <a:solidFill>
                <a:srgbClr val="002060"/>
              </a:solidFill>
            </a:rPr>
            <a:t>Групи</a:t>
          </a:r>
          <a:r>
            <a:rPr lang="ru-RU" sz="2800" kern="1200" dirty="0" smtClean="0">
              <a:solidFill>
                <a:srgbClr val="002060"/>
              </a:solidFill>
            </a:rPr>
            <a:t> 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1130344" y="3381364"/>
        <a:ext cx="6182709" cy="519998"/>
      </dsp:txXfrm>
    </dsp:sp>
    <dsp:sp modelId="{6A7EBD49-7271-4795-A55E-5B701B2708DD}">
      <dsp:nvSpPr>
        <dsp:cNvPr id="0" name=""/>
        <dsp:cNvSpPr/>
      </dsp:nvSpPr>
      <dsp:spPr>
        <a:xfrm>
          <a:off x="805345" y="3316364"/>
          <a:ext cx="649998" cy="6499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370269"/>
              <a:satOff val="-5184"/>
              <a:lumOff val="-2745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CB22C2-55D1-46DA-9E98-42CB94AF4686}">
      <dsp:nvSpPr>
        <dsp:cNvPr id="0" name=""/>
        <dsp:cNvSpPr/>
      </dsp:nvSpPr>
      <dsp:spPr>
        <a:xfrm>
          <a:off x="872290" y="4161247"/>
          <a:ext cx="6440762" cy="519998"/>
        </a:xfrm>
        <a:prstGeom prst="rect">
          <a:avLst/>
        </a:prstGeom>
        <a:gradFill rotWithShape="0">
          <a:gsLst>
            <a:gs pos="0">
              <a:schemeClr val="accent2">
                <a:hueOff val="-5462836"/>
                <a:satOff val="-6480"/>
                <a:lumOff val="-3431"/>
                <a:alphaOff val="0"/>
                <a:lumMod val="95000"/>
              </a:schemeClr>
            </a:gs>
            <a:gs pos="100000">
              <a:schemeClr val="accent2">
                <a:hueOff val="-5462836"/>
                <a:satOff val="-6480"/>
                <a:lumOff val="-3431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-5462836"/>
              <a:satOff val="-6480"/>
              <a:lumOff val="-3431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49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6) </a:t>
          </a:r>
          <a:r>
            <a:rPr lang="ru-RU" sz="2800" kern="1200" dirty="0" err="1" smtClean="0">
              <a:solidFill>
                <a:srgbClr val="002060"/>
              </a:solidFill>
            </a:rPr>
            <a:t>Репутація</a:t>
          </a:r>
          <a:r>
            <a:rPr lang="ru-RU" sz="2800" kern="1200" dirty="0" smtClean="0">
              <a:solidFill>
                <a:srgbClr val="002060"/>
              </a:solidFill>
            </a:rPr>
            <a:t> 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872290" y="4161247"/>
        <a:ext cx="6440762" cy="519998"/>
      </dsp:txXfrm>
    </dsp:sp>
    <dsp:sp modelId="{379B8D5D-BFA8-40C5-9BAD-2A9513863679}">
      <dsp:nvSpPr>
        <dsp:cNvPr id="0" name=""/>
        <dsp:cNvSpPr/>
      </dsp:nvSpPr>
      <dsp:spPr>
        <a:xfrm>
          <a:off x="547291" y="4096248"/>
          <a:ext cx="649998" cy="6499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5462836"/>
              <a:satOff val="-6480"/>
              <a:lumOff val="-3431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E9C6B0-5E06-4732-9AAA-D99EB052F5EC}">
      <dsp:nvSpPr>
        <dsp:cNvPr id="0" name=""/>
        <dsp:cNvSpPr/>
      </dsp:nvSpPr>
      <dsp:spPr>
        <a:xfrm>
          <a:off x="401385" y="4941703"/>
          <a:ext cx="6911668" cy="519998"/>
        </a:xfrm>
        <a:prstGeom prst="rect">
          <a:avLst/>
        </a:prstGeom>
        <a:gradFill rotWithShape="0">
          <a:gsLst>
            <a:gs pos="0">
              <a:schemeClr val="accent2">
                <a:hueOff val="-6555403"/>
                <a:satOff val="-7776"/>
                <a:lumOff val="-4117"/>
                <a:alphaOff val="0"/>
                <a:lumMod val="95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-6555403"/>
              <a:satOff val="-7776"/>
              <a:lumOff val="-4117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49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</a:rPr>
            <a:t>7) </a:t>
          </a:r>
          <a:r>
            <a:rPr lang="ru-RU" sz="2800" kern="1200" dirty="0" err="1" smtClean="0">
              <a:solidFill>
                <a:srgbClr val="002060"/>
              </a:solidFill>
            </a:rPr>
            <a:t>Обмін</a:t>
          </a:r>
          <a:endParaRPr lang="ru-RU" sz="2800" kern="1200" dirty="0">
            <a:solidFill>
              <a:srgbClr val="002060"/>
            </a:solidFill>
          </a:endParaRPr>
        </a:p>
      </dsp:txBody>
      <dsp:txXfrm>
        <a:off x="401385" y="4941703"/>
        <a:ext cx="6911668" cy="519998"/>
      </dsp:txXfrm>
    </dsp:sp>
    <dsp:sp modelId="{EBE6EF2F-834B-4826-A9FB-AF3A9E7253E2}">
      <dsp:nvSpPr>
        <dsp:cNvPr id="0" name=""/>
        <dsp:cNvSpPr/>
      </dsp:nvSpPr>
      <dsp:spPr>
        <a:xfrm>
          <a:off x="76386" y="4876703"/>
          <a:ext cx="649998" cy="6499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555403"/>
              <a:satOff val="-7776"/>
              <a:lumOff val="-4117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8ADDE-2677-4136-B2C4-8091870473AD}">
      <dsp:nvSpPr>
        <dsp:cNvPr id="0" name=""/>
        <dsp:cNvSpPr/>
      </dsp:nvSpPr>
      <dsp:spPr>
        <a:xfrm rot="10800000">
          <a:off x="1609366" y="276"/>
          <a:ext cx="5027958" cy="1301069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3736" tIns="194310" rIns="362712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Facebook</a:t>
          </a:r>
          <a:endParaRPr lang="ru-RU" sz="5100" kern="1200" dirty="0"/>
        </a:p>
      </dsp:txBody>
      <dsp:txXfrm rot="10800000">
        <a:off x="1934633" y="276"/>
        <a:ext cx="4702691" cy="1301069"/>
      </dsp:txXfrm>
    </dsp:sp>
    <dsp:sp modelId="{4779C4C5-5BC9-47D7-A2BF-4242173C510F}">
      <dsp:nvSpPr>
        <dsp:cNvPr id="0" name=""/>
        <dsp:cNvSpPr/>
      </dsp:nvSpPr>
      <dsp:spPr>
        <a:xfrm>
          <a:off x="923514" y="276"/>
          <a:ext cx="1371705" cy="130106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D13DD25-6038-46D7-A091-8A442B12ABF3}">
      <dsp:nvSpPr>
        <dsp:cNvPr id="0" name=""/>
        <dsp:cNvSpPr/>
      </dsp:nvSpPr>
      <dsp:spPr>
        <a:xfrm rot="10800000">
          <a:off x="1591708" y="1689725"/>
          <a:ext cx="5027958" cy="1301069"/>
        </a:xfrm>
        <a:prstGeom prst="homePlate">
          <a:avLst/>
        </a:prstGeom>
        <a:gradFill rotWithShape="0">
          <a:gsLst>
            <a:gs pos="0">
              <a:schemeClr val="accent3">
                <a:hueOff val="2312758"/>
                <a:satOff val="-12398"/>
                <a:lumOff val="-1667"/>
                <a:alphaOff val="0"/>
                <a:lumMod val="95000"/>
              </a:schemeClr>
            </a:gs>
            <a:gs pos="100000">
              <a:schemeClr val="accent3">
                <a:hueOff val="2312758"/>
                <a:satOff val="-12398"/>
                <a:lumOff val="-166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3736" tIns="194310" rIns="362712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100" kern="1200" dirty="0" err="1" smtClean="0"/>
            <a:t>ВКонтакті</a:t>
          </a:r>
          <a:endParaRPr lang="ru-RU" sz="5100" kern="1200" dirty="0"/>
        </a:p>
      </dsp:txBody>
      <dsp:txXfrm rot="10800000">
        <a:off x="1916975" y="1689725"/>
        <a:ext cx="4702691" cy="1301069"/>
      </dsp:txXfrm>
    </dsp:sp>
    <dsp:sp modelId="{365DF0ED-7EA1-4384-AE31-C799D94EFCF5}">
      <dsp:nvSpPr>
        <dsp:cNvPr id="0" name=""/>
        <dsp:cNvSpPr/>
      </dsp:nvSpPr>
      <dsp:spPr>
        <a:xfrm>
          <a:off x="919497" y="1687539"/>
          <a:ext cx="1301069" cy="130106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AC7FAA0-6840-40AB-AB47-82C7F9687F24}">
      <dsp:nvSpPr>
        <dsp:cNvPr id="0" name=""/>
        <dsp:cNvSpPr/>
      </dsp:nvSpPr>
      <dsp:spPr>
        <a:xfrm rot="10800000">
          <a:off x="1591708" y="3379174"/>
          <a:ext cx="5027958" cy="1301069"/>
        </a:xfrm>
        <a:prstGeom prst="homePlate">
          <a:avLst/>
        </a:prstGeom>
        <a:gradFill rotWithShape="0">
          <a:gsLst>
            <a:gs pos="0">
              <a:schemeClr val="accent3">
                <a:hueOff val="4625516"/>
                <a:satOff val="-24796"/>
                <a:lumOff val="-3334"/>
                <a:alphaOff val="0"/>
                <a:lumMod val="95000"/>
              </a:schemeClr>
            </a:gs>
            <a:gs pos="100000">
              <a:schemeClr val="accent3">
                <a:hueOff val="4625516"/>
                <a:satOff val="-24796"/>
                <a:lumOff val="-3334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3736" tIns="194310" rIns="362712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0" i="0" kern="1200" dirty="0" smtClean="0"/>
            <a:t>Instagram</a:t>
          </a:r>
          <a:endParaRPr lang="ru-RU" sz="5100" kern="1200" dirty="0"/>
        </a:p>
      </dsp:txBody>
      <dsp:txXfrm rot="10800000">
        <a:off x="1916975" y="3379174"/>
        <a:ext cx="4702691" cy="1301069"/>
      </dsp:txXfrm>
    </dsp:sp>
    <dsp:sp modelId="{B134CB9E-4C78-4E74-95FF-750F2516E2CB}">
      <dsp:nvSpPr>
        <dsp:cNvPr id="0" name=""/>
        <dsp:cNvSpPr/>
      </dsp:nvSpPr>
      <dsp:spPr>
        <a:xfrm>
          <a:off x="941173" y="3379174"/>
          <a:ext cx="1301069" cy="1301069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992888" cy="1793167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uk-UA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СОЦІАЛЬНА МЕРЕЖА ЯК ОСВІТНЄ СЕРЕДОВИЩЕ: НОВІ ТЕХНІКИ ТА ІНСТРУМЕНТИ ПЕДАГОГА 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5012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err="1" smtClean="0">
                <a:solidFill>
                  <a:srgbClr val="002060"/>
                </a:solidFill>
              </a:rPr>
              <a:t>Проблеми</a:t>
            </a:r>
            <a:r>
              <a:rPr lang="ru-RU" sz="5400" dirty="0" smtClean="0">
                <a:solidFill>
                  <a:srgbClr val="002060"/>
                </a:solidFill>
              </a:rPr>
              <a:t>: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772816"/>
            <a:ext cx="8604448" cy="3474720"/>
          </a:xfrm>
        </p:spPr>
        <p:txBody>
          <a:bodyPr anchor="ctr">
            <a:normAutofit/>
          </a:bodyPr>
          <a:lstStyle/>
          <a:p>
            <a:pPr algn="just"/>
            <a:r>
              <a:rPr lang="ru-RU" sz="2800" dirty="0" err="1" smtClean="0">
                <a:solidFill>
                  <a:srgbClr val="002060"/>
                </a:solidFill>
              </a:rPr>
              <a:t>Відсутність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мережевого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етикету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учасників</a:t>
            </a:r>
            <a:r>
              <a:rPr lang="ru-RU" sz="2800" dirty="0">
                <a:solidFill>
                  <a:srgbClr val="002060"/>
                </a:solidFill>
              </a:rPr>
              <a:t>;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err="1" smtClean="0">
                <a:solidFill>
                  <a:srgbClr val="002060"/>
                </a:solidFill>
              </a:rPr>
              <a:t>Невисокий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рівень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мотивації</a:t>
            </a:r>
            <a:r>
              <a:rPr lang="ru-RU" sz="2800" dirty="0" smtClean="0">
                <a:solidFill>
                  <a:srgbClr val="002060"/>
                </a:solidFill>
              </a:rPr>
              <a:t> та </a:t>
            </a:r>
            <a:r>
              <a:rPr lang="ru-RU" sz="2800" dirty="0" err="1" smtClean="0">
                <a:solidFill>
                  <a:srgbClr val="002060"/>
                </a:solidFill>
              </a:rPr>
              <a:t>ікт-компетенцій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викладача</a:t>
            </a:r>
            <a:r>
              <a:rPr lang="ru-RU" sz="2800" dirty="0" smtClean="0">
                <a:solidFill>
                  <a:srgbClr val="002060"/>
                </a:solidFill>
              </a:rPr>
              <a:t>; 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25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7992888" cy="5760640"/>
          </a:xfrm>
        </p:spPr>
        <p:txBody>
          <a:bodyPr anchor="ctr"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sz="2800" spc="-150" dirty="0" err="1" smtClean="0">
                <a:solidFill>
                  <a:srgbClr val="002060"/>
                </a:solidFill>
              </a:rPr>
              <a:t>Високий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ступінь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трудомісткості</a:t>
            </a:r>
            <a:r>
              <a:rPr lang="ru-RU" sz="2800" spc="-150" dirty="0" smtClean="0">
                <a:solidFill>
                  <a:srgbClr val="002060"/>
                </a:solidFill>
              </a:rPr>
              <a:t> з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організації</a:t>
            </a:r>
            <a:r>
              <a:rPr lang="ru-RU" sz="2800" spc="-150" dirty="0" smtClean="0">
                <a:solidFill>
                  <a:srgbClr val="002060"/>
                </a:solidFill>
              </a:rPr>
              <a:t> і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підтримки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освітнього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процесу</a:t>
            </a:r>
            <a:r>
              <a:rPr lang="ru-RU" sz="2800" spc="-150" dirty="0" smtClean="0">
                <a:solidFill>
                  <a:srgbClr val="002060"/>
                </a:solidFill>
              </a:rPr>
              <a:t> для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викладача</a:t>
            </a:r>
            <a:r>
              <a:rPr lang="ru-RU" sz="2800" spc="-150" dirty="0" smtClean="0">
                <a:solidFill>
                  <a:srgbClr val="002060"/>
                </a:solidFill>
              </a:rPr>
              <a:t>;</a:t>
            </a:r>
          </a:p>
          <a:p>
            <a:pPr algn="just">
              <a:lnSpc>
                <a:spcPct val="110000"/>
              </a:lnSpc>
            </a:pP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Відсутність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відкритого</a:t>
            </a:r>
            <a:r>
              <a:rPr lang="ru-RU" sz="2800" spc="-150" dirty="0" smtClean="0">
                <a:solidFill>
                  <a:srgbClr val="002060"/>
                </a:solidFill>
              </a:rPr>
              <a:t> доступу до </a:t>
            </a:r>
            <a:r>
              <a:rPr lang="ru-RU" sz="2800" spc="-150" dirty="0" err="1" smtClean="0">
                <a:solidFill>
                  <a:srgbClr val="002060"/>
                </a:solidFill>
              </a:rPr>
              <a:t>соціальних</a:t>
            </a:r>
            <a:r>
              <a:rPr lang="ru-RU" sz="2800" spc="-150" dirty="0" smtClean="0">
                <a:solidFill>
                  <a:srgbClr val="002060"/>
                </a:solidFill>
              </a:rPr>
              <a:t> мереж з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навчальних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аудиторій</a:t>
            </a:r>
            <a:r>
              <a:rPr lang="ru-RU" sz="2800" spc="-150" dirty="0" smtClean="0">
                <a:solidFill>
                  <a:srgbClr val="002060"/>
                </a:solidFill>
              </a:rPr>
              <a:t>;</a:t>
            </a:r>
          </a:p>
          <a:p>
            <a:pPr algn="just">
              <a:lnSpc>
                <a:spcPct val="110000"/>
              </a:lnSpc>
            </a:pPr>
            <a:r>
              <a:rPr lang="ru-RU" sz="2800" spc="-150" dirty="0" err="1" smtClean="0">
                <a:solidFill>
                  <a:srgbClr val="002060"/>
                </a:solidFill>
              </a:rPr>
              <a:t>Викладач</a:t>
            </a:r>
            <a:r>
              <a:rPr lang="ru-RU" sz="2800" spc="-150" dirty="0" smtClean="0">
                <a:solidFill>
                  <a:srgbClr val="002060"/>
                </a:solidFill>
              </a:rPr>
              <a:t> повинен </a:t>
            </a:r>
            <a:r>
              <a:rPr lang="ru-RU" sz="2800" spc="-150" dirty="0" err="1" smtClean="0">
                <a:solidFill>
                  <a:srgbClr val="002060"/>
                </a:solidFill>
              </a:rPr>
              <a:t>інтуїтивно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відчувати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навчальну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аудиторію</a:t>
            </a:r>
            <a:r>
              <a:rPr lang="ru-RU" sz="2800" spc="-150" dirty="0" smtClean="0">
                <a:solidFill>
                  <a:srgbClr val="002060"/>
                </a:solidFill>
              </a:rPr>
              <a:t> і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доцільно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підбирати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під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неї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навчальний</a:t>
            </a:r>
            <a:r>
              <a:rPr lang="ru-RU" sz="2800" spc="-150" dirty="0" smtClean="0">
                <a:solidFill>
                  <a:srgbClr val="002060"/>
                </a:solidFill>
              </a:rPr>
              <a:t> </a:t>
            </a:r>
            <a:r>
              <a:rPr lang="ru-RU" sz="2800" spc="-150" dirty="0" err="1" smtClean="0">
                <a:solidFill>
                  <a:srgbClr val="002060"/>
                </a:solidFill>
              </a:rPr>
              <a:t>майданчик</a:t>
            </a:r>
            <a:r>
              <a:rPr lang="ru-RU" sz="2800" spc="-150" dirty="0" smtClean="0">
                <a:solidFill>
                  <a:srgbClr val="002060"/>
                </a:solidFill>
              </a:rPr>
              <a:t> і </a:t>
            </a:r>
            <a:r>
              <a:rPr lang="ru-RU" sz="2800" spc="-150" dirty="0" err="1" smtClean="0">
                <a:solidFill>
                  <a:srgbClr val="002060"/>
                </a:solidFill>
              </a:rPr>
              <a:t>інструменти</a:t>
            </a:r>
            <a:r>
              <a:rPr lang="ru-RU" sz="2800" spc="-150" dirty="0">
                <a:solidFill>
                  <a:srgbClr val="002060"/>
                </a:solidFill>
              </a:rPr>
              <a:t>.</a:t>
            </a:r>
            <a:endParaRPr lang="ru-RU" sz="2800" spc="-150" dirty="0" smtClean="0">
              <a:solidFill>
                <a:srgbClr val="002060"/>
              </a:solidFill>
            </a:endParaRPr>
          </a:p>
          <a:p>
            <a:pPr algn="just"/>
            <a:endParaRPr lang="ru-RU" spc="-150" dirty="0"/>
          </a:p>
        </p:txBody>
      </p:sp>
    </p:spTree>
    <p:extLst>
      <p:ext uri="{BB962C8B-B14F-4D97-AF65-F5344CB8AC3E}">
        <p14:creationId xmlns:p14="http://schemas.microsoft.com/office/powerpoint/2010/main" val="1615362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Соціальні </a:t>
            </a:r>
            <a:r>
              <a:rPr lang="uk-UA" dirty="0" smtClean="0"/>
              <a:t>мережі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27458180"/>
              </p:ext>
            </p:extLst>
          </p:nvPr>
        </p:nvGraphicFramePr>
        <p:xfrm>
          <a:off x="971600" y="1628800"/>
          <a:ext cx="756084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0926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640960" cy="4525963"/>
          </a:xfrm>
        </p:spPr>
        <p:txBody>
          <a:bodyPr anchor="ctr"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uk-UA" sz="2800" dirty="0" smtClean="0">
                <a:solidFill>
                  <a:srgbClr val="002060"/>
                </a:solidFill>
              </a:rPr>
              <a:t>Обмін повідомленнями;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err="1" smtClean="0">
                <a:solidFill>
                  <a:srgbClr val="002060"/>
                </a:solidFill>
              </a:rPr>
              <a:t>Групове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листування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err="1" smtClean="0">
                <a:solidFill>
                  <a:srgbClr val="002060"/>
                </a:solidFill>
              </a:rPr>
              <a:t>Обмін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повідомленнями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сторінки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заходів</a:t>
            </a:r>
            <a:r>
              <a:rPr lang="ru-RU" sz="2800" dirty="0" smtClean="0">
                <a:solidFill>
                  <a:srgbClr val="002060"/>
                </a:solidFill>
              </a:rPr>
              <a:t> та </a:t>
            </a:r>
            <a:r>
              <a:rPr lang="ru-RU" sz="2800" dirty="0" err="1" smtClean="0">
                <a:solidFill>
                  <a:srgbClr val="002060"/>
                </a:solidFill>
              </a:rPr>
              <a:t>груп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  <a:endParaRPr lang="uk-UA" sz="28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rgbClr val="002060"/>
                </a:solidFill>
              </a:rPr>
              <a:t>Відеоконференція;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rgbClr val="002060"/>
                </a:solidFill>
              </a:rPr>
              <a:t>Дзвінки;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058021" y="188640"/>
            <a:ext cx="5027958" cy="1301069"/>
            <a:chOff x="1609366" y="276"/>
            <a:chExt cx="5027958" cy="1301069"/>
          </a:xfrm>
          <a:solidFill>
            <a:schemeClr val="accent3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" name="Пятиугольник 7"/>
            <p:cNvSpPr/>
            <p:nvPr/>
          </p:nvSpPr>
          <p:spPr>
            <a:xfrm rot="10800000">
              <a:off x="1609366" y="276"/>
              <a:ext cx="5027958" cy="1301069"/>
            </a:xfrm>
            <a:prstGeom prst="homePlat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ятиугольник 4"/>
            <p:cNvSpPr/>
            <p:nvPr/>
          </p:nvSpPr>
          <p:spPr>
            <a:xfrm rot="21600000">
              <a:off x="1934633" y="276"/>
              <a:ext cx="4702691" cy="1301069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3736" tIns="209550" rIns="39116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500" kern="1200" dirty="0" smtClean="0"/>
                <a:t>Facebook</a:t>
              </a:r>
              <a:endParaRPr lang="ru-RU" sz="5500" kern="1200" dirty="0"/>
            </a:p>
          </p:txBody>
        </p:sp>
      </p:grpSp>
      <p:sp>
        <p:nvSpPr>
          <p:cNvPr id="10" name="Овал 9"/>
          <p:cNvSpPr/>
          <p:nvPr/>
        </p:nvSpPr>
        <p:spPr>
          <a:xfrm>
            <a:off x="1403648" y="49548"/>
            <a:ext cx="1655907" cy="1579252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929977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496944" cy="59046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Створення прямого </a:t>
            </a:r>
            <a:r>
              <a:rPr lang="uk-UA" sz="2800" dirty="0" smtClean="0">
                <a:solidFill>
                  <a:srgbClr val="002060"/>
                </a:solidFill>
              </a:rPr>
              <a:t>ефіру;</a:t>
            </a:r>
            <a:endParaRPr lang="uk-UA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Створення </a:t>
            </a:r>
            <a:r>
              <a:rPr lang="uk-UA" sz="2800" dirty="0" smtClean="0">
                <a:solidFill>
                  <a:srgbClr val="002060"/>
                </a:solidFill>
              </a:rPr>
              <a:t>історії;</a:t>
            </a:r>
            <a:endParaRPr lang="uk-UA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Можливість створювати та спільно працювати в текстовому </a:t>
            </a:r>
            <a:r>
              <a:rPr lang="uk-UA" sz="2800" dirty="0" smtClean="0">
                <a:solidFill>
                  <a:srgbClr val="002060"/>
                </a:solidFill>
              </a:rPr>
              <a:t>документі;</a:t>
            </a:r>
            <a:endParaRPr lang="uk-UA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Можливість створення </a:t>
            </a:r>
            <a:r>
              <a:rPr lang="uk-UA" sz="2800" dirty="0" smtClean="0">
                <a:solidFill>
                  <a:srgbClr val="002060"/>
                </a:solidFill>
              </a:rPr>
              <a:t>опитувань;</a:t>
            </a:r>
            <a:endParaRPr lang="uk-UA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Створення </a:t>
            </a:r>
            <a:r>
              <a:rPr lang="uk-UA" sz="2800" dirty="0" smtClean="0">
                <a:solidFill>
                  <a:srgbClr val="002060"/>
                </a:solidFill>
              </a:rPr>
              <a:t>груп;</a:t>
            </a:r>
            <a:endParaRPr lang="uk-UA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Створення </a:t>
            </a:r>
            <a:r>
              <a:rPr lang="uk-UA" sz="2800" dirty="0" smtClean="0">
                <a:solidFill>
                  <a:srgbClr val="002060"/>
                </a:solidFill>
              </a:rPr>
              <a:t>подій;</a:t>
            </a:r>
            <a:endParaRPr lang="uk-UA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Завантаження аудіо, відео інформації, картинок, документів і </a:t>
            </a:r>
            <a:r>
              <a:rPr lang="uk-UA" sz="2800" dirty="0" err="1" smtClean="0">
                <a:solidFill>
                  <a:srgbClr val="002060"/>
                </a:solidFill>
              </a:rPr>
              <a:t>т.д</a:t>
            </a:r>
            <a:r>
              <a:rPr lang="uk-UA" sz="2800" dirty="0" smtClean="0">
                <a:solidFill>
                  <a:srgbClr val="002060"/>
                </a:solidFill>
              </a:rPr>
              <a:t>.</a:t>
            </a:r>
            <a:endParaRPr lang="uk-UA" sz="28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687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391997" y="188640"/>
            <a:ext cx="5027958" cy="1301069"/>
            <a:chOff x="1591708" y="1689725"/>
            <a:chExt cx="5027958" cy="130106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" name="Пятиугольник 5"/>
            <p:cNvSpPr/>
            <p:nvPr/>
          </p:nvSpPr>
          <p:spPr>
            <a:xfrm rot="10800000">
              <a:off x="1591708" y="1689725"/>
              <a:ext cx="5027958" cy="1301069"/>
            </a:xfrm>
            <a:prstGeom prst="homePlat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ятиугольник 4"/>
            <p:cNvSpPr/>
            <p:nvPr/>
          </p:nvSpPr>
          <p:spPr>
            <a:xfrm rot="21600000">
              <a:off x="1916975" y="1689725"/>
              <a:ext cx="4702691" cy="13010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3736" tIns="209550" rIns="39116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5500" kern="1200" dirty="0" err="1" smtClean="0"/>
                <a:t>ВКонтакті</a:t>
              </a:r>
              <a:endParaRPr lang="ru-RU" sz="5500" kern="1200" dirty="0"/>
            </a:p>
          </p:txBody>
        </p:sp>
      </p:grp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29600" cy="4525963"/>
          </a:xfrm>
        </p:spPr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uk-UA" sz="2800" dirty="0">
                <a:solidFill>
                  <a:srgbClr val="002060"/>
                </a:solidFill>
              </a:rPr>
              <a:t>Обмін </a:t>
            </a:r>
            <a:r>
              <a:rPr lang="uk-UA" sz="2800" dirty="0" smtClean="0">
                <a:solidFill>
                  <a:srgbClr val="002060"/>
                </a:solidFill>
              </a:rPr>
              <a:t>повідомленнями;</a:t>
            </a:r>
            <a:endParaRPr lang="uk-UA" sz="2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err="1" smtClean="0">
                <a:solidFill>
                  <a:srgbClr val="002060"/>
                </a:solidFill>
              </a:rPr>
              <a:t>Групове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листування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err="1" smtClean="0">
                <a:solidFill>
                  <a:srgbClr val="002060"/>
                </a:solidFill>
              </a:rPr>
              <a:t>Створення</a:t>
            </a:r>
            <a:r>
              <a:rPr lang="ru-RU" sz="2800" dirty="0" smtClean="0">
                <a:solidFill>
                  <a:srgbClr val="002060"/>
                </a:solidFill>
              </a:rPr>
              <a:t> голосового </a:t>
            </a:r>
            <a:r>
              <a:rPr lang="ru-RU" sz="2800" dirty="0" err="1" smtClean="0">
                <a:solidFill>
                  <a:srgbClr val="002060"/>
                </a:solidFill>
              </a:rPr>
              <a:t>повідомлення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  <a:endParaRPr lang="uk-UA" sz="28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rgbClr val="002060"/>
                </a:solidFill>
              </a:rPr>
              <a:t>Можливість </a:t>
            </a:r>
            <a:r>
              <a:rPr lang="uk-UA" sz="2800" dirty="0">
                <a:solidFill>
                  <a:srgbClr val="002060"/>
                </a:solidFill>
              </a:rPr>
              <a:t>створювати та спільно працювати в текстовому </a:t>
            </a:r>
            <a:r>
              <a:rPr lang="uk-UA" sz="2800" dirty="0" smtClean="0">
                <a:solidFill>
                  <a:srgbClr val="002060"/>
                </a:solidFill>
              </a:rPr>
              <a:t>документі;</a:t>
            </a:r>
            <a:endParaRPr lang="uk-UA" sz="2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Можливість створення </a:t>
            </a:r>
            <a:r>
              <a:rPr lang="uk-UA" sz="2800" dirty="0" smtClean="0">
                <a:solidFill>
                  <a:srgbClr val="002060"/>
                </a:solidFill>
              </a:rPr>
              <a:t>опитувань;</a:t>
            </a:r>
            <a:endParaRPr lang="uk-UA" sz="28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964741" y="94319"/>
            <a:ext cx="1512168" cy="1489710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tint val="50000"/>
              <a:hueOff val="-5341183"/>
              <a:satOff val="23809"/>
              <a:lumOff val="210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256520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052736"/>
            <a:ext cx="7920880" cy="4785712"/>
          </a:xfrm>
        </p:spPr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Створення </a:t>
            </a:r>
            <a:r>
              <a:rPr lang="uk-UA" sz="2800" dirty="0" smtClean="0">
                <a:solidFill>
                  <a:srgbClr val="002060"/>
                </a:solidFill>
              </a:rPr>
              <a:t>груп;</a:t>
            </a:r>
            <a:endParaRPr lang="uk-UA" sz="2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Створення </a:t>
            </a:r>
            <a:r>
              <a:rPr lang="uk-UA" sz="2800" dirty="0" smtClean="0">
                <a:solidFill>
                  <a:srgbClr val="002060"/>
                </a:solidFill>
              </a:rPr>
              <a:t>подій;</a:t>
            </a:r>
            <a:endParaRPr lang="uk-UA" sz="2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Завантаження аудіо, відео інформації, картинок, документів і </a:t>
            </a:r>
            <a:r>
              <a:rPr lang="uk-UA" sz="2800" dirty="0" err="1" smtClean="0">
                <a:solidFill>
                  <a:srgbClr val="002060"/>
                </a:solidFill>
              </a:rPr>
              <a:t>т.д</a:t>
            </a:r>
            <a:r>
              <a:rPr lang="uk-UA" sz="2800" dirty="0" smtClean="0">
                <a:solidFill>
                  <a:srgbClr val="002060"/>
                </a:solidFill>
              </a:rPr>
              <a:t>;</a:t>
            </a:r>
            <a:endParaRPr lang="uk-UA" sz="2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Створення </a:t>
            </a:r>
            <a:r>
              <a:rPr lang="uk-UA" sz="2800" dirty="0" smtClean="0">
                <a:solidFill>
                  <a:srgbClr val="002060"/>
                </a:solidFill>
              </a:rPr>
              <a:t>плей-листа;</a:t>
            </a:r>
            <a:endParaRPr lang="uk-UA" sz="2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2060"/>
                </a:solidFill>
              </a:rPr>
              <a:t>Пряме включення (пряма трансляція</a:t>
            </a:r>
            <a:r>
              <a:rPr lang="uk-UA" sz="2800" dirty="0" smtClean="0">
                <a:solidFill>
                  <a:srgbClr val="002060"/>
                </a:solidFill>
              </a:rPr>
              <a:t>);</a:t>
            </a:r>
            <a:endParaRPr lang="uk-UA" sz="2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rgbClr val="002060"/>
                </a:solidFill>
              </a:rPr>
              <a:t>Історія активності.</a:t>
            </a:r>
            <a:endParaRPr lang="uk-UA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47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16832"/>
            <a:ext cx="8352928" cy="3888432"/>
          </a:xfrm>
        </p:spPr>
        <p:txBody>
          <a:bodyPr anchor="ctr">
            <a:normAutofit/>
          </a:bodyPr>
          <a:lstStyle/>
          <a:p>
            <a:pPr marL="0" indent="265113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Обмін </a:t>
            </a:r>
            <a:r>
              <a:rPr lang="uk-UA" sz="2800" dirty="0" smtClean="0">
                <a:solidFill>
                  <a:srgbClr val="002060"/>
                </a:solidFill>
              </a:rPr>
              <a:t>повідомленнями;</a:t>
            </a:r>
            <a:endParaRPr lang="uk-UA" sz="2800" dirty="0" smtClean="0">
              <a:solidFill>
                <a:srgbClr val="002060"/>
              </a:solidFill>
            </a:endParaRPr>
          </a:p>
          <a:p>
            <a:pPr marL="0" indent="265113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Групові  листування </a:t>
            </a:r>
            <a:r>
              <a:rPr lang="uk-UA" sz="2800" dirty="0" smtClean="0">
                <a:solidFill>
                  <a:srgbClr val="002060"/>
                </a:solidFill>
              </a:rPr>
              <a:t>;</a:t>
            </a:r>
            <a:endParaRPr lang="uk-UA" sz="2800" dirty="0" smtClean="0">
              <a:solidFill>
                <a:srgbClr val="002060"/>
              </a:solidFill>
            </a:endParaRPr>
          </a:p>
          <a:p>
            <a:pPr marL="0" indent="265113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Завантаження відео, зображень, </a:t>
            </a:r>
            <a:r>
              <a:rPr lang="uk-UA" sz="2800" dirty="0" smtClean="0">
                <a:solidFill>
                  <a:srgbClr val="002060"/>
                </a:solidFill>
              </a:rPr>
              <a:t>фото;</a:t>
            </a:r>
            <a:endParaRPr lang="uk-UA" sz="2800" dirty="0" smtClean="0">
              <a:solidFill>
                <a:srgbClr val="002060"/>
              </a:solidFill>
            </a:endParaRPr>
          </a:p>
          <a:p>
            <a:pPr marL="0" indent="265113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Пряма </a:t>
            </a:r>
            <a:r>
              <a:rPr lang="uk-UA" sz="2800" dirty="0" smtClean="0">
                <a:solidFill>
                  <a:srgbClr val="002060"/>
                </a:solidFill>
              </a:rPr>
              <a:t>трансляція; </a:t>
            </a:r>
            <a:endParaRPr lang="uk-UA" sz="2800" dirty="0" smtClean="0">
              <a:solidFill>
                <a:srgbClr val="002060"/>
              </a:solidFill>
            </a:endParaRPr>
          </a:p>
          <a:p>
            <a:pPr marL="0" indent="265113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Створення історії </a:t>
            </a:r>
            <a:r>
              <a:rPr lang="uk-UA" sz="2800" dirty="0" smtClean="0">
                <a:solidFill>
                  <a:srgbClr val="002060"/>
                </a:solidFill>
              </a:rPr>
              <a:t>активності;</a:t>
            </a:r>
            <a:endParaRPr lang="uk-UA" sz="2800" dirty="0" smtClean="0">
              <a:solidFill>
                <a:srgbClr val="002060"/>
              </a:solidFill>
            </a:endParaRPr>
          </a:p>
          <a:p>
            <a:pPr marL="0" indent="265113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Зберігання історії </a:t>
            </a:r>
            <a:r>
              <a:rPr lang="uk-UA" sz="2800" dirty="0" smtClean="0">
                <a:solidFill>
                  <a:srgbClr val="002060"/>
                </a:solidFill>
              </a:rPr>
              <a:t>активності.</a:t>
            </a:r>
            <a:endParaRPr lang="uk-UA" sz="2800" dirty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979712" y="188641"/>
            <a:ext cx="5027958" cy="1301069"/>
            <a:chOff x="1591708" y="3379174"/>
            <a:chExt cx="5027958" cy="1301069"/>
          </a:xfr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" name="Пятиугольник 5"/>
            <p:cNvSpPr/>
            <p:nvPr/>
          </p:nvSpPr>
          <p:spPr>
            <a:xfrm rot="10800000">
              <a:off x="1591708" y="3379174"/>
              <a:ext cx="5027958" cy="1301069"/>
            </a:xfrm>
            <a:prstGeom prst="homePlat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ятиугольник 4"/>
            <p:cNvSpPr/>
            <p:nvPr/>
          </p:nvSpPr>
          <p:spPr>
            <a:xfrm>
              <a:off x="1916975" y="3379174"/>
              <a:ext cx="4702691" cy="1301069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3736" tIns="209550" rIns="391160" bIns="209550" numCol="1" spcCol="1270" anchor="ctr" anchorCtr="0">
              <a:noAutofit/>
            </a:bodyPr>
            <a:lstStyle/>
            <a:p>
              <a:pPr lvl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500" b="0" i="0" kern="1200" dirty="0" smtClean="0"/>
                <a:t>Instagram</a:t>
              </a:r>
              <a:endParaRPr lang="ru-RU" sz="5500" kern="1200" dirty="0"/>
            </a:p>
          </p:txBody>
        </p:sp>
      </p:grpSp>
      <p:sp>
        <p:nvSpPr>
          <p:cNvPr id="4" name="Овал 3"/>
          <p:cNvSpPr/>
          <p:nvPr/>
        </p:nvSpPr>
        <p:spPr>
          <a:xfrm>
            <a:off x="1403648" y="62817"/>
            <a:ext cx="1512168" cy="1440159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tint val="50000"/>
              <a:hueOff val="-10682366"/>
              <a:satOff val="47617"/>
              <a:lumOff val="42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546395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6864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002060"/>
                </a:solidFill>
              </a:rPr>
              <a:t>Пропозиції щодо використання соціальних мереж: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276872"/>
            <a:ext cx="8064896" cy="381642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51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20880" cy="5217760"/>
          </a:xfrm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ru-RU" sz="2400" dirty="0" err="1">
                <a:solidFill>
                  <a:srgbClr val="002060"/>
                </a:solidFill>
              </a:rPr>
              <a:t>Під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терміном</a:t>
            </a:r>
            <a:r>
              <a:rPr lang="ru-RU" sz="2400" dirty="0">
                <a:solidFill>
                  <a:srgbClr val="002060"/>
                </a:solidFill>
              </a:rPr>
              <a:t> «</a:t>
            </a:r>
            <a:r>
              <a:rPr lang="ru-RU" sz="2400" dirty="0" err="1">
                <a:solidFill>
                  <a:srgbClr val="002060"/>
                </a:solidFill>
              </a:rPr>
              <a:t>соціальна</a:t>
            </a:r>
            <a:r>
              <a:rPr lang="ru-RU" sz="2400" dirty="0">
                <a:solidFill>
                  <a:srgbClr val="002060"/>
                </a:solidFill>
              </a:rPr>
              <a:t> мережа» в </a:t>
            </a:r>
            <a:r>
              <a:rPr lang="ru-RU" sz="2400" dirty="0" err="1">
                <a:solidFill>
                  <a:srgbClr val="002060"/>
                </a:solidFill>
              </a:rPr>
              <a:t>області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інформаційних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технологій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розуміють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інтерактивний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веб-сайт для </a:t>
            </a:r>
            <a:r>
              <a:rPr lang="ru-RU" sz="2400" dirty="0" err="1" smtClean="0">
                <a:solidFill>
                  <a:srgbClr val="002060"/>
                </a:solidFill>
              </a:rPr>
              <a:t>загального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користування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>
                <a:solidFill>
                  <a:srgbClr val="002060"/>
                </a:solidFill>
              </a:rPr>
              <a:t>контент </a:t>
            </a:r>
            <a:r>
              <a:rPr lang="ru-RU" sz="2400" dirty="0" err="1">
                <a:solidFill>
                  <a:srgbClr val="002060"/>
                </a:solidFill>
              </a:rPr>
              <a:t>якого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наповнюється</a:t>
            </a:r>
            <a:r>
              <a:rPr lang="ru-RU" sz="2400" dirty="0">
                <a:solidFill>
                  <a:srgbClr val="002060"/>
                </a:solidFill>
              </a:rPr>
              <a:t> самими </a:t>
            </a:r>
            <a:r>
              <a:rPr lang="ru-RU" sz="2400" dirty="0" err="1">
                <a:solidFill>
                  <a:srgbClr val="002060"/>
                </a:solidFill>
              </a:rPr>
              <a:t>учасниками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мережі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19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64704"/>
            <a:ext cx="7605464" cy="5505792"/>
          </a:xfrm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Сайт – </a:t>
            </a:r>
            <a:r>
              <a:rPr lang="ru-RU" sz="2800" dirty="0" err="1" smtClean="0">
                <a:solidFill>
                  <a:srgbClr val="002060"/>
                </a:solidFill>
              </a:rPr>
              <a:t>автоматизоване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соціальне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середовище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r>
              <a:rPr lang="ru-RU" sz="2800" dirty="0" err="1">
                <a:solidFill>
                  <a:srgbClr val="002060"/>
                </a:solidFill>
              </a:rPr>
              <a:t>що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дозволяє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спілкуватися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групі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користувачів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r>
              <a:rPr lang="ru-RU" sz="2800" dirty="0" err="1">
                <a:solidFill>
                  <a:srgbClr val="002060"/>
                </a:solidFill>
              </a:rPr>
              <a:t>об'єднаних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спільним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інтересом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786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55576" y="280609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pPr lvl="0"/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4932599"/>
              </p:ext>
            </p:extLst>
          </p:nvPr>
        </p:nvGraphicFramePr>
        <p:xfrm>
          <a:off x="467544" y="176928"/>
          <a:ext cx="854427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562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36898699"/>
              </p:ext>
            </p:extLst>
          </p:nvPr>
        </p:nvGraphicFramePr>
        <p:xfrm>
          <a:off x="1143000" y="731520"/>
          <a:ext cx="7389440" cy="5721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87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36904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00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Переваги</a:t>
            </a:r>
            <a:r>
              <a:rPr lang="ru-RU" sz="4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використання</a:t>
            </a:r>
            <a:r>
              <a:rPr lang="ru-RU" sz="4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соціальної</a:t>
            </a:r>
            <a:r>
              <a:rPr lang="ru-RU" sz="4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мережі</a:t>
            </a:r>
            <a:r>
              <a:rPr lang="ru-RU" sz="4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400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якості</a:t>
            </a:r>
            <a:r>
              <a:rPr lang="ru-RU" sz="4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навчальної</a:t>
            </a:r>
            <a:r>
              <a:rPr lang="ru-RU" sz="4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площадки</a:t>
            </a:r>
            <a:r>
              <a:rPr lang="ru-RU" sz="4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endParaRPr lang="ru-RU" sz="4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420888"/>
            <a:ext cx="8136904" cy="3042672"/>
          </a:xfrm>
        </p:spPr>
        <p:txBody>
          <a:bodyPr anchor="ctr">
            <a:normAutofit/>
          </a:bodyPr>
          <a:lstStyle/>
          <a:p>
            <a:pPr algn="just"/>
            <a:r>
              <a:rPr lang="ru-RU" sz="2800" dirty="0" err="1" smtClean="0">
                <a:solidFill>
                  <a:srgbClr val="002060"/>
                </a:solidFill>
              </a:rPr>
              <a:t>Звичне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середовище</a:t>
            </a:r>
            <a:r>
              <a:rPr lang="ru-RU" sz="2800" dirty="0">
                <a:solidFill>
                  <a:srgbClr val="002060"/>
                </a:solidFill>
              </a:rPr>
              <a:t> для </a:t>
            </a:r>
            <a:r>
              <a:rPr lang="ru-RU" sz="2800" dirty="0" err="1" smtClean="0">
                <a:solidFill>
                  <a:srgbClr val="002060"/>
                </a:solidFill>
              </a:rPr>
              <a:t>учнів</a:t>
            </a:r>
            <a:endParaRPr lang="ru-RU" sz="2800" dirty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У </a:t>
            </a:r>
            <a:r>
              <a:rPr lang="ru-RU" sz="2800" dirty="0" err="1">
                <a:solidFill>
                  <a:srgbClr val="002060"/>
                </a:solidFill>
              </a:rPr>
              <a:t>соціальній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мережі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людина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виступає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під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своїм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ім'ям</a:t>
            </a:r>
            <a:r>
              <a:rPr lang="ru-RU" sz="2800" dirty="0" smtClean="0">
                <a:solidFill>
                  <a:srgbClr val="002060"/>
                </a:solidFill>
              </a:rPr>
              <a:t> та </a:t>
            </a:r>
            <a:r>
              <a:rPr lang="ru-RU" sz="2800" dirty="0" err="1" smtClean="0">
                <a:solidFill>
                  <a:srgbClr val="002060"/>
                </a:solidFill>
              </a:rPr>
              <a:t>прізвищем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29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20688"/>
            <a:ext cx="7920880" cy="5274920"/>
          </a:xfrm>
        </p:spPr>
        <p:txBody>
          <a:bodyPr anchor="ctr">
            <a:norm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Технологія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Wiki </a:t>
            </a:r>
            <a:r>
              <a:rPr lang="ru-RU" sz="2800" dirty="0" err="1">
                <a:solidFill>
                  <a:srgbClr val="002060"/>
                </a:solidFill>
              </a:rPr>
              <a:t>дозволяє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всім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учасникам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мережі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створювати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мережевий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навчальний</a:t>
            </a:r>
            <a:r>
              <a:rPr lang="ru-RU" sz="2800" dirty="0">
                <a:solidFill>
                  <a:srgbClr val="002060"/>
                </a:solidFill>
              </a:rPr>
              <a:t> контент.</a:t>
            </a:r>
          </a:p>
          <a:p>
            <a:pPr algn="just"/>
            <a:r>
              <a:rPr lang="ru-RU" sz="2800" dirty="0" err="1" smtClean="0">
                <a:solidFill>
                  <a:srgbClr val="002060"/>
                </a:solidFill>
              </a:rPr>
              <a:t>Можливість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спільної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роботи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800" dirty="0" err="1" smtClean="0">
                <a:solidFill>
                  <a:srgbClr val="002060"/>
                </a:solidFill>
              </a:rPr>
              <a:t>Наявність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форуму, </a:t>
            </a:r>
            <a:r>
              <a:rPr lang="ru-RU" sz="2800" dirty="0" err="1">
                <a:solidFill>
                  <a:srgbClr val="002060"/>
                </a:solidFill>
              </a:rPr>
              <a:t>стіни</a:t>
            </a:r>
            <a:r>
              <a:rPr lang="ru-RU" sz="2800" dirty="0">
                <a:solidFill>
                  <a:srgbClr val="002060"/>
                </a:solidFill>
              </a:rPr>
              <a:t>, чату.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723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7992888" cy="4968552"/>
          </a:xfrm>
        </p:spPr>
        <p:txBody>
          <a:bodyPr anchor="ctr"/>
          <a:lstStyle/>
          <a:p>
            <a:pPr algn="just"/>
            <a:r>
              <a:rPr lang="ru-RU" sz="2800" dirty="0" err="1" smtClean="0">
                <a:solidFill>
                  <a:srgbClr val="002060"/>
                </a:solidFill>
              </a:rPr>
              <a:t>Кожен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учень</a:t>
            </a:r>
            <a:r>
              <a:rPr lang="ru-RU" sz="2800" dirty="0">
                <a:solidFill>
                  <a:srgbClr val="002060"/>
                </a:solidFill>
              </a:rPr>
              <a:t> - </a:t>
            </a:r>
            <a:r>
              <a:rPr lang="ru-RU" sz="2800" dirty="0" err="1">
                <a:solidFill>
                  <a:srgbClr val="002060"/>
                </a:solidFill>
              </a:rPr>
              <a:t>учасник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може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створити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свій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блог </a:t>
            </a:r>
            <a:r>
              <a:rPr lang="ru-RU" sz="2800" dirty="0">
                <a:solidFill>
                  <a:srgbClr val="002060"/>
                </a:solidFill>
              </a:rPr>
              <a:t>як </a:t>
            </a:r>
            <a:r>
              <a:rPr lang="ru-RU" sz="2800" dirty="0" err="1">
                <a:solidFill>
                  <a:srgbClr val="002060"/>
                </a:solidFill>
              </a:rPr>
              <a:t>електронний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зошит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Активність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учасників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простежується</a:t>
            </a:r>
            <a:r>
              <a:rPr lang="ru-RU" sz="2800" dirty="0">
                <a:solidFill>
                  <a:srgbClr val="002060"/>
                </a:solidFill>
              </a:rPr>
              <a:t> через </a:t>
            </a:r>
            <a:r>
              <a:rPr lang="ru-RU" sz="2800" dirty="0" err="1">
                <a:solidFill>
                  <a:srgbClr val="002060"/>
                </a:solidFill>
              </a:rPr>
              <a:t>стрічку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друзів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20688"/>
            <a:ext cx="7920880" cy="5688632"/>
          </a:xfrm>
        </p:spPr>
        <p:txBody>
          <a:bodyPr anchor="ctr"/>
          <a:lstStyle/>
          <a:p>
            <a:pPr algn="just"/>
            <a:r>
              <a:rPr lang="ru-RU" sz="2800" dirty="0" err="1" smtClean="0">
                <a:solidFill>
                  <a:srgbClr val="002060"/>
                </a:solidFill>
              </a:rPr>
              <a:t>Зручно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використовувати</a:t>
            </a:r>
            <a:r>
              <a:rPr lang="ru-RU" sz="2800" dirty="0">
                <a:solidFill>
                  <a:srgbClr val="002060"/>
                </a:solidFill>
              </a:rPr>
              <a:t> для </a:t>
            </a:r>
            <a:r>
              <a:rPr lang="ru-RU" sz="2800" dirty="0" err="1">
                <a:solidFill>
                  <a:srgbClr val="002060"/>
                </a:solidFill>
              </a:rPr>
              <a:t>проведення</a:t>
            </a:r>
            <a:r>
              <a:rPr lang="ru-RU" sz="2800" dirty="0">
                <a:solidFill>
                  <a:srgbClr val="002060"/>
                </a:solidFill>
              </a:rPr>
              <a:t> проекту.</a:t>
            </a:r>
          </a:p>
          <a:p>
            <a:pPr algn="just"/>
            <a:r>
              <a:rPr lang="ru-RU" sz="2800" dirty="0" err="1" smtClean="0">
                <a:solidFill>
                  <a:srgbClr val="002060"/>
                </a:solidFill>
              </a:rPr>
              <a:t>Підійде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в </a:t>
            </a:r>
            <a:r>
              <a:rPr lang="ru-RU" sz="2800" dirty="0" err="1" smtClean="0">
                <a:solidFill>
                  <a:srgbClr val="002060"/>
                </a:solidFill>
              </a:rPr>
              <a:t>якості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портфоліо</a:t>
            </a:r>
            <a:r>
              <a:rPr lang="ru-RU" sz="2800" dirty="0">
                <a:solidFill>
                  <a:srgbClr val="002060"/>
                </a:solidFill>
              </a:rPr>
              <a:t> як для </a:t>
            </a:r>
            <a:r>
              <a:rPr lang="ru-RU" sz="2800" dirty="0" err="1">
                <a:solidFill>
                  <a:srgbClr val="002060"/>
                </a:solidFill>
              </a:rPr>
              <a:t>учня</a:t>
            </a:r>
            <a:r>
              <a:rPr lang="ru-RU" sz="2800" dirty="0">
                <a:solidFill>
                  <a:srgbClr val="002060"/>
                </a:solidFill>
              </a:rPr>
              <a:t>, так і для </a:t>
            </a:r>
            <a:r>
              <a:rPr lang="ru-RU" sz="2800" dirty="0" err="1">
                <a:solidFill>
                  <a:srgbClr val="002060"/>
                </a:solidFill>
              </a:rPr>
              <a:t>вчителя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74309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542</TotalTime>
  <Words>376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СОЦІАЛЬНА МЕРЕЖА ЯК ОСВІТНЄ СЕРЕДОВИЩЕ: НОВІ ТЕХНІКИ ТА ІНСТРУМЕНТИ ПЕДАГОГА 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Переваги використання соціальної мережі в якості навчальної площадки: </vt:lpstr>
      <vt:lpstr>Презентация PowerPoint</vt:lpstr>
      <vt:lpstr>Презентация PowerPoint</vt:lpstr>
      <vt:lpstr>Презентация PowerPoint</vt:lpstr>
      <vt:lpstr>Проблеми:</vt:lpstr>
      <vt:lpstr>Презентация PowerPoint</vt:lpstr>
      <vt:lpstr>Соціальні мережі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Пропозиції щодо використання соціальних мереж: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мережа як освітнє середовище: нові техніки та інструменти педагога </dc:title>
  <dc:creator>Вика</dc:creator>
  <cp:lastModifiedBy>Вика</cp:lastModifiedBy>
  <cp:revision>28</cp:revision>
  <dcterms:created xsi:type="dcterms:W3CDTF">2018-03-18T18:05:15Z</dcterms:created>
  <dcterms:modified xsi:type="dcterms:W3CDTF">2018-03-27T19:24:49Z</dcterms:modified>
</cp:coreProperties>
</file>