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43D84-DE1F-430A-8E74-39D7F89118FE}" type="doc">
      <dgm:prSet loTypeId="urn:microsoft.com/office/officeart/2005/8/layout/arrow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7598548-BE80-4DCF-AC0D-F1127DCDB2B0}">
      <dgm:prSet phldrT="[Текст]"/>
      <dgm:spPr/>
      <dgm:t>
        <a:bodyPr/>
        <a:lstStyle/>
        <a:p>
          <a:r>
            <a:rPr lang="ru-RU" dirty="0" smtClean="0"/>
            <a:t>+ </a:t>
          </a:r>
          <a:r>
            <a:rPr lang="ru-RU" dirty="0" err="1" smtClean="0"/>
            <a:t>Швидко</a:t>
          </a:r>
          <a:r>
            <a:rPr lang="ru-RU" dirty="0" smtClean="0"/>
            <a:t> </a:t>
          </a:r>
          <a:r>
            <a:rPr lang="ru-RU" dirty="0" err="1" smtClean="0"/>
            <a:t>створити</a:t>
          </a:r>
          <a:endParaRPr lang="ru-RU" dirty="0" smtClean="0"/>
        </a:p>
        <a:p>
          <a:r>
            <a:rPr lang="ru-RU" dirty="0" smtClean="0"/>
            <a:t>+ </a:t>
          </a:r>
          <a:r>
            <a:rPr lang="ru-RU" dirty="0" err="1" smtClean="0"/>
            <a:t>Безкоштовно</a:t>
          </a:r>
          <a:endParaRPr lang="ru-RU" dirty="0" smtClean="0"/>
        </a:p>
        <a:p>
          <a:r>
            <a:rPr lang="ru-RU" dirty="0" smtClean="0"/>
            <a:t>+ Нема </a:t>
          </a:r>
          <a:r>
            <a:rPr lang="ru-RU" dirty="0" err="1" smtClean="0"/>
            <a:t>реклами</a:t>
          </a:r>
          <a:endParaRPr lang="ru-RU" dirty="0" smtClean="0"/>
        </a:p>
        <a:p>
          <a:r>
            <a:rPr lang="ru-RU" dirty="0" smtClean="0"/>
            <a:t>+ </a:t>
          </a:r>
          <a:r>
            <a:rPr lang="ru-RU" dirty="0" err="1" smtClean="0"/>
            <a:t>Керування</a:t>
          </a:r>
          <a:r>
            <a:rPr lang="ru-RU" dirty="0" smtClean="0"/>
            <a:t> доступом</a:t>
          </a:r>
        </a:p>
        <a:p>
          <a:r>
            <a:rPr lang="ru-RU" dirty="0" smtClean="0"/>
            <a:t>+ </a:t>
          </a:r>
          <a:r>
            <a:rPr lang="ru-RU" dirty="0" err="1" smtClean="0"/>
            <a:t>Спільна</a:t>
          </a:r>
          <a:r>
            <a:rPr lang="ru-RU" dirty="0" smtClean="0"/>
            <a:t> робота </a:t>
          </a:r>
          <a:endParaRPr lang="ru-RU" dirty="0"/>
        </a:p>
      </dgm:t>
    </dgm:pt>
    <dgm:pt modelId="{3140BF83-E74B-4FEB-A4F5-CD2D5CE72214}" type="parTrans" cxnId="{5905FF26-A645-4019-B4AC-30CAE4C7A89F}">
      <dgm:prSet/>
      <dgm:spPr/>
      <dgm:t>
        <a:bodyPr/>
        <a:lstStyle/>
        <a:p>
          <a:endParaRPr lang="ru-RU"/>
        </a:p>
      </dgm:t>
    </dgm:pt>
    <dgm:pt modelId="{A91E2554-5E82-4A4C-B178-69A868E59740}" type="sibTrans" cxnId="{5905FF26-A645-4019-B4AC-30CAE4C7A89F}">
      <dgm:prSet/>
      <dgm:spPr/>
      <dgm:t>
        <a:bodyPr/>
        <a:lstStyle/>
        <a:p>
          <a:endParaRPr lang="ru-RU"/>
        </a:p>
      </dgm:t>
    </dgm:pt>
    <dgm:pt modelId="{9C53E4D7-3459-45A7-9D00-91BD44EDA991}">
      <dgm:prSet phldrT="[Текст]"/>
      <dgm:spPr/>
      <dgm:t>
        <a:bodyPr/>
        <a:lstStyle/>
        <a:p>
          <a:r>
            <a:rPr lang="ru-RU" dirty="0" smtClean="0"/>
            <a:t>- </a:t>
          </a:r>
          <a:r>
            <a:rPr lang="ru-RU" dirty="0" err="1" smtClean="0"/>
            <a:t>Обмежене</a:t>
          </a:r>
          <a:r>
            <a:rPr lang="ru-RU" dirty="0" smtClean="0"/>
            <a:t> </a:t>
          </a:r>
          <a:r>
            <a:rPr lang="ru-RU" dirty="0" err="1" smtClean="0"/>
            <a:t>форматування</a:t>
          </a:r>
          <a:endParaRPr lang="ru-RU" dirty="0" smtClean="0"/>
        </a:p>
        <a:p>
          <a:r>
            <a:rPr lang="ru-RU" dirty="0" smtClean="0"/>
            <a:t>- </a:t>
          </a:r>
          <a:r>
            <a:rPr lang="ru-RU" dirty="0" err="1" smtClean="0"/>
            <a:t>Відсутність</a:t>
          </a:r>
          <a:r>
            <a:rPr lang="ru-RU" dirty="0" smtClean="0"/>
            <a:t> доступу до </a:t>
          </a:r>
          <a:r>
            <a:rPr lang="ru-RU" dirty="0" err="1" smtClean="0"/>
            <a:t>хостінгу</a:t>
          </a:r>
          <a:endParaRPr lang="ru-RU" dirty="0" smtClean="0"/>
        </a:p>
        <a:p>
          <a:r>
            <a:rPr lang="ru-RU" dirty="0" smtClean="0"/>
            <a:t>- </a:t>
          </a:r>
          <a:r>
            <a:rPr lang="ru-RU" dirty="0" err="1" smtClean="0"/>
            <a:t>Обмеження</a:t>
          </a:r>
          <a:r>
            <a:rPr lang="ru-RU" dirty="0" smtClean="0"/>
            <a:t> на </a:t>
          </a:r>
          <a:r>
            <a:rPr lang="ru-RU" dirty="0" err="1" smtClean="0"/>
            <a:t>розширення</a:t>
          </a:r>
          <a:endParaRPr lang="ru-RU" dirty="0"/>
        </a:p>
      </dgm:t>
    </dgm:pt>
    <dgm:pt modelId="{ED4F51E6-0B2C-42C3-8571-55D97FEA4F16}" type="parTrans" cxnId="{A8DCEBA1-EC21-4EBC-B506-91959C74407C}">
      <dgm:prSet/>
      <dgm:spPr/>
      <dgm:t>
        <a:bodyPr/>
        <a:lstStyle/>
        <a:p>
          <a:endParaRPr lang="ru-RU"/>
        </a:p>
      </dgm:t>
    </dgm:pt>
    <dgm:pt modelId="{7E00C9BA-3F4F-4C68-9BF7-208108AA6F93}" type="sibTrans" cxnId="{A8DCEBA1-EC21-4EBC-B506-91959C74407C}">
      <dgm:prSet/>
      <dgm:spPr/>
      <dgm:t>
        <a:bodyPr/>
        <a:lstStyle/>
        <a:p>
          <a:endParaRPr lang="ru-RU"/>
        </a:p>
      </dgm:t>
    </dgm:pt>
    <dgm:pt modelId="{FF91D7DC-1172-44EA-BD15-36211A33CD6C}" type="pres">
      <dgm:prSet presAssocID="{0B243D84-DE1F-430A-8E74-39D7F89118FE}" presName="compositeShape" presStyleCnt="0">
        <dgm:presLayoutVars>
          <dgm:chMax val="2"/>
          <dgm:dir/>
          <dgm:resizeHandles val="exact"/>
        </dgm:presLayoutVars>
      </dgm:prSet>
      <dgm:spPr/>
    </dgm:pt>
    <dgm:pt modelId="{48223A31-5131-46B5-A77B-5EDA25C2EBFE}" type="pres">
      <dgm:prSet presAssocID="{27598548-BE80-4DCF-AC0D-F1127DCDB2B0}" presName="upArrow" presStyleLbl="node1" presStyleIdx="0" presStyleCnt="2"/>
      <dgm:spPr/>
    </dgm:pt>
    <dgm:pt modelId="{6D4B31F3-0797-48E6-B112-930C9075368F}" type="pres">
      <dgm:prSet presAssocID="{27598548-BE80-4DCF-AC0D-F1127DCDB2B0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0C63AF51-CC6C-4B46-B206-909DB136DF9F}" type="pres">
      <dgm:prSet presAssocID="{9C53E4D7-3459-45A7-9D00-91BD44EDA991}" presName="downArrow" presStyleLbl="node1" presStyleIdx="1" presStyleCnt="2"/>
      <dgm:spPr/>
    </dgm:pt>
    <dgm:pt modelId="{4801CAEF-5243-4179-AD58-043D6201DB91}" type="pres">
      <dgm:prSet presAssocID="{9C53E4D7-3459-45A7-9D00-91BD44EDA991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5905FF26-A645-4019-B4AC-30CAE4C7A89F}" srcId="{0B243D84-DE1F-430A-8E74-39D7F89118FE}" destId="{27598548-BE80-4DCF-AC0D-F1127DCDB2B0}" srcOrd="0" destOrd="0" parTransId="{3140BF83-E74B-4FEB-A4F5-CD2D5CE72214}" sibTransId="{A91E2554-5E82-4A4C-B178-69A868E59740}"/>
    <dgm:cxn modelId="{761F52BB-7527-41BC-ABC6-5C1E5FD48737}" type="presOf" srcId="{9C53E4D7-3459-45A7-9D00-91BD44EDA991}" destId="{4801CAEF-5243-4179-AD58-043D6201DB91}" srcOrd="0" destOrd="0" presId="urn:microsoft.com/office/officeart/2005/8/layout/arrow4"/>
    <dgm:cxn modelId="{0BE7ED86-8162-444C-930C-87984ED2CEE5}" type="presOf" srcId="{27598548-BE80-4DCF-AC0D-F1127DCDB2B0}" destId="{6D4B31F3-0797-48E6-B112-930C9075368F}" srcOrd="0" destOrd="0" presId="urn:microsoft.com/office/officeart/2005/8/layout/arrow4"/>
    <dgm:cxn modelId="{A8DCEBA1-EC21-4EBC-B506-91959C74407C}" srcId="{0B243D84-DE1F-430A-8E74-39D7F89118FE}" destId="{9C53E4D7-3459-45A7-9D00-91BD44EDA991}" srcOrd="1" destOrd="0" parTransId="{ED4F51E6-0B2C-42C3-8571-55D97FEA4F16}" sibTransId="{7E00C9BA-3F4F-4C68-9BF7-208108AA6F93}"/>
    <dgm:cxn modelId="{72E8CB8F-0B86-4A45-9DDC-FF05C4EB7167}" type="presOf" srcId="{0B243D84-DE1F-430A-8E74-39D7F89118FE}" destId="{FF91D7DC-1172-44EA-BD15-36211A33CD6C}" srcOrd="0" destOrd="0" presId="urn:microsoft.com/office/officeart/2005/8/layout/arrow4"/>
    <dgm:cxn modelId="{254DD3A9-3C39-423A-89B4-F0C4A531766F}" type="presParOf" srcId="{FF91D7DC-1172-44EA-BD15-36211A33CD6C}" destId="{48223A31-5131-46B5-A77B-5EDA25C2EBFE}" srcOrd="0" destOrd="0" presId="urn:microsoft.com/office/officeart/2005/8/layout/arrow4"/>
    <dgm:cxn modelId="{8EF3EB77-AA7E-4D6E-B23D-177CFDC39B17}" type="presParOf" srcId="{FF91D7DC-1172-44EA-BD15-36211A33CD6C}" destId="{6D4B31F3-0797-48E6-B112-930C9075368F}" srcOrd="1" destOrd="0" presId="urn:microsoft.com/office/officeart/2005/8/layout/arrow4"/>
    <dgm:cxn modelId="{27BC9E19-95D6-4241-80BC-61860488076D}" type="presParOf" srcId="{FF91D7DC-1172-44EA-BD15-36211A33CD6C}" destId="{0C63AF51-CC6C-4B46-B206-909DB136DF9F}" srcOrd="2" destOrd="0" presId="urn:microsoft.com/office/officeart/2005/8/layout/arrow4"/>
    <dgm:cxn modelId="{F4D96F8C-DB0C-4DE3-A178-B09AD82FCBCF}" type="presParOf" srcId="{FF91D7DC-1172-44EA-BD15-36211A33CD6C}" destId="{4801CAEF-5243-4179-AD58-043D6201DB9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2536BE-72D1-461C-A449-95E3F29E5553}" type="doc">
      <dgm:prSet loTypeId="urn:microsoft.com/office/officeart/2005/8/layout/bProcess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111AC3E-C78C-4E20-8E61-A5021AC648FE}">
      <dgm:prSet phldrT="[Текст]"/>
      <dgm:spPr/>
      <dgm:t>
        <a:bodyPr/>
        <a:lstStyle/>
        <a:p>
          <a:r>
            <a:rPr lang="en-US" dirty="0" smtClean="0"/>
            <a:t>Gmail</a:t>
          </a:r>
          <a:endParaRPr lang="ru-RU" dirty="0"/>
        </a:p>
      </dgm:t>
    </dgm:pt>
    <dgm:pt modelId="{36BDA9EB-0643-4E4D-8CAE-E714FEE630D8}" type="parTrans" cxnId="{2ED7E0F5-D3E1-47C6-B2DF-C2C339DD7BBC}">
      <dgm:prSet/>
      <dgm:spPr/>
      <dgm:t>
        <a:bodyPr/>
        <a:lstStyle/>
        <a:p>
          <a:endParaRPr lang="ru-RU"/>
        </a:p>
      </dgm:t>
    </dgm:pt>
    <dgm:pt modelId="{34B796BC-FF83-4ACD-BB56-2F0F0B10FAFE}" type="sibTrans" cxnId="{2ED7E0F5-D3E1-47C6-B2DF-C2C339DD7BBC}">
      <dgm:prSet/>
      <dgm:spPr/>
      <dgm:t>
        <a:bodyPr/>
        <a:lstStyle/>
        <a:p>
          <a:endParaRPr lang="ru-RU"/>
        </a:p>
      </dgm:t>
    </dgm:pt>
    <dgm:pt modelId="{B146AB16-16B0-49CE-897A-541BDF0CAF2A}">
      <dgm:prSet phldrT="[Текст]" phldr="1"/>
      <dgm:spPr/>
      <dgm:t>
        <a:bodyPr/>
        <a:lstStyle/>
        <a:p>
          <a:endParaRPr lang="ru-RU" dirty="0"/>
        </a:p>
      </dgm:t>
    </dgm:pt>
    <dgm:pt modelId="{D3280642-8C18-4F3E-9967-A440DC5F31D4}" type="parTrans" cxnId="{5678CE56-C786-42EA-B032-103917085F04}">
      <dgm:prSet/>
      <dgm:spPr/>
      <dgm:t>
        <a:bodyPr/>
        <a:lstStyle/>
        <a:p>
          <a:endParaRPr lang="ru-RU"/>
        </a:p>
      </dgm:t>
    </dgm:pt>
    <dgm:pt modelId="{33FF1B22-AB47-4821-A263-E5A0B0D06DD1}" type="sibTrans" cxnId="{5678CE56-C786-42EA-B032-103917085F04}">
      <dgm:prSet/>
      <dgm:spPr/>
      <dgm:t>
        <a:bodyPr/>
        <a:lstStyle/>
        <a:p>
          <a:endParaRPr lang="ru-RU"/>
        </a:p>
      </dgm:t>
    </dgm:pt>
    <dgm:pt modelId="{D3509571-2DCD-48C8-BBDA-2B494AAB1387}">
      <dgm:prSet phldrT="[Текст]" phldr="1"/>
      <dgm:spPr/>
      <dgm:t>
        <a:bodyPr/>
        <a:lstStyle/>
        <a:p>
          <a:endParaRPr lang="ru-RU" dirty="0"/>
        </a:p>
      </dgm:t>
    </dgm:pt>
    <dgm:pt modelId="{825ADCC2-BCB6-43D1-98D2-93E91001E112}" type="parTrans" cxnId="{9C998E13-40EA-49E6-A894-2247DB058DE0}">
      <dgm:prSet/>
      <dgm:spPr/>
      <dgm:t>
        <a:bodyPr/>
        <a:lstStyle/>
        <a:p>
          <a:endParaRPr lang="ru-RU"/>
        </a:p>
      </dgm:t>
    </dgm:pt>
    <dgm:pt modelId="{D067936B-1A1E-4AC2-97C5-29C43F9D1929}" type="sibTrans" cxnId="{9C998E13-40EA-49E6-A894-2247DB058DE0}">
      <dgm:prSet/>
      <dgm:spPr/>
      <dgm:t>
        <a:bodyPr/>
        <a:lstStyle/>
        <a:p>
          <a:endParaRPr lang="ru-RU"/>
        </a:p>
      </dgm:t>
    </dgm:pt>
    <dgm:pt modelId="{1C22A8BC-183B-4B7E-93B1-975ED1A26B76}" type="pres">
      <dgm:prSet presAssocID="{4A2536BE-72D1-461C-A449-95E3F29E5553}" presName="diagram" presStyleCnt="0">
        <dgm:presLayoutVars>
          <dgm:dir/>
          <dgm:resizeHandles/>
        </dgm:presLayoutVars>
      </dgm:prSet>
      <dgm:spPr/>
    </dgm:pt>
    <dgm:pt modelId="{9927E935-438D-4134-AB88-0BFD356B1A56}" type="pres">
      <dgm:prSet presAssocID="{7111AC3E-C78C-4E20-8E61-A5021AC648FE}" presName="firstNode" presStyleLbl="node1" presStyleIdx="0" presStyleCnt="3">
        <dgm:presLayoutVars>
          <dgm:bulletEnabled val="1"/>
        </dgm:presLayoutVars>
      </dgm:prSet>
      <dgm:spPr/>
    </dgm:pt>
    <dgm:pt modelId="{BD2973EB-9551-4D86-B90B-A3743C3DC1CB}" type="pres">
      <dgm:prSet presAssocID="{34B796BC-FF83-4ACD-BB56-2F0F0B10FAFE}" presName="sibTrans" presStyleLbl="sibTrans2D1" presStyleIdx="0" presStyleCnt="2"/>
      <dgm:spPr/>
    </dgm:pt>
    <dgm:pt modelId="{9FFFA993-3A66-4E92-9C78-7671646D0503}" type="pres">
      <dgm:prSet presAssocID="{B146AB16-16B0-49CE-897A-541BDF0CAF2A}" presName="middleNode" presStyleCnt="0"/>
      <dgm:spPr/>
    </dgm:pt>
    <dgm:pt modelId="{B048A492-716E-4B0B-A5B6-9BC07A2CAF9F}" type="pres">
      <dgm:prSet presAssocID="{B146AB16-16B0-49CE-897A-541BDF0CAF2A}" presName="padding" presStyleLbl="node1" presStyleIdx="0" presStyleCnt="3"/>
      <dgm:spPr/>
    </dgm:pt>
    <dgm:pt modelId="{A9685B6D-8B6B-41BA-A9C8-3E25F7827F4F}" type="pres">
      <dgm:prSet presAssocID="{B146AB16-16B0-49CE-897A-541BDF0CAF2A}" presName="shape" presStyleLbl="node1" presStyleIdx="1" presStyleCnt="3">
        <dgm:presLayoutVars>
          <dgm:bulletEnabled val="1"/>
        </dgm:presLayoutVars>
      </dgm:prSet>
      <dgm:spPr/>
    </dgm:pt>
    <dgm:pt modelId="{F4EC295A-A291-46C3-A7BB-1C4AB490CCD4}" type="pres">
      <dgm:prSet presAssocID="{33FF1B22-AB47-4821-A263-E5A0B0D06DD1}" presName="sibTrans" presStyleLbl="sibTrans2D1" presStyleIdx="1" presStyleCnt="2"/>
      <dgm:spPr/>
    </dgm:pt>
    <dgm:pt modelId="{412AF4C0-9B55-4097-AA28-88148D1A23A1}" type="pres">
      <dgm:prSet presAssocID="{D3509571-2DCD-48C8-BBDA-2B494AAB1387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2ED7E0F5-D3E1-47C6-B2DF-C2C339DD7BBC}" srcId="{4A2536BE-72D1-461C-A449-95E3F29E5553}" destId="{7111AC3E-C78C-4E20-8E61-A5021AC648FE}" srcOrd="0" destOrd="0" parTransId="{36BDA9EB-0643-4E4D-8CAE-E714FEE630D8}" sibTransId="{34B796BC-FF83-4ACD-BB56-2F0F0B10FAFE}"/>
    <dgm:cxn modelId="{4A4E12E9-7412-4016-8CB0-E32B5813671F}" type="presOf" srcId="{D3509571-2DCD-48C8-BBDA-2B494AAB1387}" destId="{412AF4C0-9B55-4097-AA28-88148D1A23A1}" srcOrd="0" destOrd="0" presId="urn:microsoft.com/office/officeart/2005/8/layout/bProcess2"/>
    <dgm:cxn modelId="{9C998E13-40EA-49E6-A894-2247DB058DE0}" srcId="{4A2536BE-72D1-461C-A449-95E3F29E5553}" destId="{D3509571-2DCD-48C8-BBDA-2B494AAB1387}" srcOrd="2" destOrd="0" parTransId="{825ADCC2-BCB6-43D1-98D2-93E91001E112}" sibTransId="{D067936B-1A1E-4AC2-97C5-29C43F9D1929}"/>
    <dgm:cxn modelId="{BA6FEDA1-7C97-4424-8D93-5BD9DCD3A0FF}" type="presOf" srcId="{7111AC3E-C78C-4E20-8E61-A5021AC648FE}" destId="{9927E935-438D-4134-AB88-0BFD356B1A56}" srcOrd="0" destOrd="0" presId="urn:microsoft.com/office/officeart/2005/8/layout/bProcess2"/>
    <dgm:cxn modelId="{59761C40-BEB6-4223-B5E0-B4F5E9033A24}" type="presOf" srcId="{4A2536BE-72D1-461C-A449-95E3F29E5553}" destId="{1C22A8BC-183B-4B7E-93B1-975ED1A26B76}" srcOrd="0" destOrd="0" presId="urn:microsoft.com/office/officeart/2005/8/layout/bProcess2"/>
    <dgm:cxn modelId="{5678CE56-C786-42EA-B032-103917085F04}" srcId="{4A2536BE-72D1-461C-A449-95E3F29E5553}" destId="{B146AB16-16B0-49CE-897A-541BDF0CAF2A}" srcOrd="1" destOrd="0" parTransId="{D3280642-8C18-4F3E-9967-A440DC5F31D4}" sibTransId="{33FF1B22-AB47-4821-A263-E5A0B0D06DD1}"/>
    <dgm:cxn modelId="{ED350F8B-1566-43B4-9725-18ACDD99EE6E}" type="presOf" srcId="{B146AB16-16B0-49CE-897A-541BDF0CAF2A}" destId="{A9685B6D-8B6B-41BA-A9C8-3E25F7827F4F}" srcOrd="0" destOrd="0" presId="urn:microsoft.com/office/officeart/2005/8/layout/bProcess2"/>
    <dgm:cxn modelId="{C96E23CA-6920-4DA2-871B-998A0C1E5C4A}" type="presOf" srcId="{33FF1B22-AB47-4821-A263-E5A0B0D06DD1}" destId="{F4EC295A-A291-46C3-A7BB-1C4AB490CCD4}" srcOrd="0" destOrd="0" presId="urn:microsoft.com/office/officeart/2005/8/layout/bProcess2"/>
    <dgm:cxn modelId="{D92E13BC-D3DC-4D6D-BE58-C0A08E6E681A}" type="presOf" srcId="{34B796BC-FF83-4ACD-BB56-2F0F0B10FAFE}" destId="{BD2973EB-9551-4D86-B90B-A3743C3DC1CB}" srcOrd="0" destOrd="0" presId="urn:microsoft.com/office/officeart/2005/8/layout/bProcess2"/>
    <dgm:cxn modelId="{F4C6F42D-49CA-416A-8BB1-9EBC9065EB38}" type="presParOf" srcId="{1C22A8BC-183B-4B7E-93B1-975ED1A26B76}" destId="{9927E935-438D-4134-AB88-0BFD356B1A56}" srcOrd="0" destOrd="0" presId="urn:microsoft.com/office/officeart/2005/8/layout/bProcess2"/>
    <dgm:cxn modelId="{B751A158-3691-4563-81DA-64D0B41B8244}" type="presParOf" srcId="{1C22A8BC-183B-4B7E-93B1-975ED1A26B76}" destId="{BD2973EB-9551-4D86-B90B-A3743C3DC1CB}" srcOrd="1" destOrd="0" presId="urn:microsoft.com/office/officeart/2005/8/layout/bProcess2"/>
    <dgm:cxn modelId="{6C9059CE-30AC-432D-9860-2BCB21F416AB}" type="presParOf" srcId="{1C22A8BC-183B-4B7E-93B1-975ED1A26B76}" destId="{9FFFA993-3A66-4E92-9C78-7671646D0503}" srcOrd="2" destOrd="0" presId="urn:microsoft.com/office/officeart/2005/8/layout/bProcess2"/>
    <dgm:cxn modelId="{4ADC4B54-664F-4294-A4F4-4718776129E7}" type="presParOf" srcId="{9FFFA993-3A66-4E92-9C78-7671646D0503}" destId="{B048A492-716E-4B0B-A5B6-9BC07A2CAF9F}" srcOrd="0" destOrd="0" presId="urn:microsoft.com/office/officeart/2005/8/layout/bProcess2"/>
    <dgm:cxn modelId="{B4661D9C-C784-41E5-AEC0-5DE8B0CEA4A8}" type="presParOf" srcId="{9FFFA993-3A66-4E92-9C78-7671646D0503}" destId="{A9685B6D-8B6B-41BA-A9C8-3E25F7827F4F}" srcOrd="1" destOrd="0" presId="urn:microsoft.com/office/officeart/2005/8/layout/bProcess2"/>
    <dgm:cxn modelId="{5B5DF0AB-4599-440A-8410-54A70D6831F7}" type="presParOf" srcId="{1C22A8BC-183B-4B7E-93B1-975ED1A26B76}" destId="{F4EC295A-A291-46C3-A7BB-1C4AB490CCD4}" srcOrd="3" destOrd="0" presId="urn:microsoft.com/office/officeart/2005/8/layout/bProcess2"/>
    <dgm:cxn modelId="{DD5D84FC-ECB5-4991-BE25-3434C4D91A2A}" type="presParOf" srcId="{1C22A8BC-183B-4B7E-93B1-975ED1A26B76}" destId="{412AF4C0-9B55-4097-AA28-88148D1A23A1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2536BE-72D1-461C-A449-95E3F29E5553}" type="doc">
      <dgm:prSet loTypeId="urn:microsoft.com/office/officeart/2005/8/layout/b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111AC3E-C78C-4E20-8E61-A5021AC648FE}">
      <dgm:prSet phldrT="[Текст]" custT="1"/>
      <dgm:spPr/>
      <dgm:t>
        <a:bodyPr lIns="0" rIns="0"/>
        <a:lstStyle/>
        <a:p>
          <a:r>
            <a:rPr lang="en-US" sz="4800" dirty="0" smtClean="0"/>
            <a:t>Blogger.com</a:t>
          </a:r>
          <a:endParaRPr lang="ru-RU" sz="4400" dirty="0"/>
        </a:p>
      </dgm:t>
    </dgm:pt>
    <dgm:pt modelId="{36BDA9EB-0643-4E4D-8CAE-E714FEE630D8}" type="parTrans" cxnId="{2ED7E0F5-D3E1-47C6-B2DF-C2C339DD7BBC}">
      <dgm:prSet/>
      <dgm:spPr/>
      <dgm:t>
        <a:bodyPr/>
        <a:lstStyle/>
        <a:p>
          <a:endParaRPr lang="ru-RU"/>
        </a:p>
      </dgm:t>
    </dgm:pt>
    <dgm:pt modelId="{34B796BC-FF83-4ACD-BB56-2F0F0B10FAFE}" type="sibTrans" cxnId="{2ED7E0F5-D3E1-47C6-B2DF-C2C339DD7BBC}">
      <dgm:prSet/>
      <dgm:spPr/>
      <dgm:t>
        <a:bodyPr/>
        <a:lstStyle/>
        <a:p>
          <a:endParaRPr lang="ru-RU"/>
        </a:p>
      </dgm:t>
    </dgm:pt>
    <dgm:pt modelId="{B146AB16-16B0-49CE-897A-541BDF0CAF2A}">
      <dgm:prSet phldrT="[Текст]" phldr="1"/>
      <dgm:spPr/>
      <dgm:t>
        <a:bodyPr/>
        <a:lstStyle/>
        <a:p>
          <a:endParaRPr lang="ru-RU" dirty="0"/>
        </a:p>
      </dgm:t>
    </dgm:pt>
    <dgm:pt modelId="{D3280642-8C18-4F3E-9967-A440DC5F31D4}" type="parTrans" cxnId="{5678CE56-C786-42EA-B032-103917085F04}">
      <dgm:prSet/>
      <dgm:spPr/>
      <dgm:t>
        <a:bodyPr/>
        <a:lstStyle/>
        <a:p>
          <a:endParaRPr lang="ru-RU"/>
        </a:p>
      </dgm:t>
    </dgm:pt>
    <dgm:pt modelId="{33FF1B22-AB47-4821-A263-E5A0B0D06DD1}" type="sibTrans" cxnId="{5678CE56-C786-42EA-B032-103917085F04}">
      <dgm:prSet/>
      <dgm:spPr/>
      <dgm:t>
        <a:bodyPr/>
        <a:lstStyle/>
        <a:p>
          <a:endParaRPr lang="ru-RU"/>
        </a:p>
      </dgm:t>
    </dgm:pt>
    <dgm:pt modelId="{D3509571-2DCD-48C8-BBDA-2B494AAB1387}">
      <dgm:prSet phldrT="[Текст]" phldr="1"/>
      <dgm:spPr/>
      <dgm:t>
        <a:bodyPr/>
        <a:lstStyle/>
        <a:p>
          <a:endParaRPr lang="ru-RU" dirty="0"/>
        </a:p>
      </dgm:t>
    </dgm:pt>
    <dgm:pt modelId="{825ADCC2-BCB6-43D1-98D2-93E91001E112}" type="parTrans" cxnId="{9C998E13-40EA-49E6-A894-2247DB058DE0}">
      <dgm:prSet/>
      <dgm:spPr/>
      <dgm:t>
        <a:bodyPr/>
        <a:lstStyle/>
        <a:p>
          <a:endParaRPr lang="ru-RU"/>
        </a:p>
      </dgm:t>
    </dgm:pt>
    <dgm:pt modelId="{D067936B-1A1E-4AC2-97C5-29C43F9D1929}" type="sibTrans" cxnId="{9C998E13-40EA-49E6-A894-2247DB058DE0}">
      <dgm:prSet/>
      <dgm:spPr/>
      <dgm:t>
        <a:bodyPr/>
        <a:lstStyle/>
        <a:p>
          <a:endParaRPr lang="ru-RU"/>
        </a:p>
      </dgm:t>
    </dgm:pt>
    <dgm:pt modelId="{1C22A8BC-183B-4B7E-93B1-975ED1A26B76}" type="pres">
      <dgm:prSet presAssocID="{4A2536BE-72D1-461C-A449-95E3F29E5553}" presName="diagram" presStyleCnt="0">
        <dgm:presLayoutVars>
          <dgm:dir val="rev"/>
          <dgm:resizeHandles/>
        </dgm:presLayoutVars>
      </dgm:prSet>
      <dgm:spPr/>
    </dgm:pt>
    <dgm:pt modelId="{9927E935-438D-4134-AB88-0BFD356B1A56}" type="pres">
      <dgm:prSet presAssocID="{7111AC3E-C78C-4E20-8E61-A5021AC648FE}" presName="firstNode" presStyleLbl="node1" presStyleIdx="0" presStyleCnt="3" custScaleX="382130" custScaleY="199335" custLinFactNeighborX="94941" custLinFactNeighborY="-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973EB-9551-4D86-B90B-A3743C3DC1CB}" type="pres">
      <dgm:prSet presAssocID="{34B796BC-FF83-4ACD-BB56-2F0F0B10FAFE}" presName="sibTrans" presStyleLbl="sibTrans2D1" presStyleIdx="0" presStyleCnt="2" custAng="265437" custScaleX="55905" custScaleY="201657" custLinFactY="-42730" custLinFactNeighborX="-3923" custLinFactNeighborY="-100000"/>
      <dgm:spPr/>
    </dgm:pt>
    <dgm:pt modelId="{9FFFA993-3A66-4E92-9C78-7671646D0503}" type="pres">
      <dgm:prSet presAssocID="{B146AB16-16B0-49CE-897A-541BDF0CAF2A}" presName="middleNode" presStyleCnt="0"/>
      <dgm:spPr/>
    </dgm:pt>
    <dgm:pt modelId="{B048A492-716E-4B0B-A5B6-9BC07A2CAF9F}" type="pres">
      <dgm:prSet presAssocID="{B146AB16-16B0-49CE-897A-541BDF0CAF2A}" presName="padding" presStyleLbl="node1" presStyleIdx="0" presStyleCnt="3"/>
      <dgm:spPr/>
    </dgm:pt>
    <dgm:pt modelId="{A9685B6D-8B6B-41BA-A9C8-3E25F7827F4F}" type="pres">
      <dgm:prSet presAssocID="{B146AB16-16B0-49CE-897A-541BDF0CAF2A}" presName="shape" presStyleLbl="node1" presStyleIdx="1" presStyleCnt="3" custLinFactX="100000" custLinFactY="100000" custLinFactNeighborX="101653" custLinFactNeighborY="127323">
        <dgm:presLayoutVars>
          <dgm:bulletEnabled val="1"/>
        </dgm:presLayoutVars>
      </dgm:prSet>
      <dgm:spPr/>
    </dgm:pt>
    <dgm:pt modelId="{F4EC295A-A291-46C3-A7BB-1C4AB490CCD4}" type="pres">
      <dgm:prSet presAssocID="{33FF1B22-AB47-4821-A263-E5A0B0D06DD1}" presName="sibTrans" presStyleLbl="sibTrans2D1" presStyleIdx="1" presStyleCnt="2" custAng="21413508" custScaleX="46784" custScaleY="207467" custLinFactNeighborX="-17271" custLinFactNeighborY="-22171"/>
      <dgm:spPr/>
    </dgm:pt>
    <dgm:pt modelId="{412AF4C0-9B55-4097-AA28-88148D1A23A1}" type="pres">
      <dgm:prSet presAssocID="{D3509571-2DCD-48C8-BBDA-2B494AAB1387}" presName="lastNode" presStyleLbl="node1" presStyleIdx="2" presStyleCnt="3" custScaleX="167528" custScaleY="166176" custLinFactX="-100000" custLinFactNeighborX="-100030" custLinFactNeighborY="-34558">
        <dgm:presLayoutVars>
          <dgm:bulletEnabled val="1"/>
        </dgm:presLayoutVars>
      </dgm:prSet>
      <dgm:spPr/>
    </dgm:pt>
  </dgm:ptLst>
  <dgm:cxnLst>
    <dgm:cxn modelId="{4A4E12E9-7412-4016-8CB0-E32B5813671F}" type="presOf" srcId="{D3509571-2DCD-48C8-BBDA-2B494AAB1387}" destId="{412AF4C0-9B55-4097-AA28-88148D1A23A1}" srcOrd="0" destOrd="0" presId="urn:microsoft.com/office/officeart/2005/8/layout/bProcess2"/>
    <dgm:cxn modelId="{5678CE56-C786-42EA-B032-103917085F04}" srcId="{4A2536BE-72D1-461C-A449-95E3F29E5553}" destId="{B146AB16-16B0-49CE-897A-541BDF0CAF2A}" srcOrd="1" destOrd="0" parTransId="{D3280642-8C18-4F3E-9967-A440DC5F31D4}" sibTransId="{33FF1B22-AB47-4821-A263-E5A0B0D06DD1}"/>
    <dgm:cxn modelId="{ED350F8B-1566-43B4-9725-18ACDD99EE6E}" type="presOf" srcId="{B146AB16-16B0-49CE-897A-541BDF0CAF2A}" destId="{A9685B6D-8B6B-41BA-A9C8-3E25F7827F4F}" srcOrd="0" destOrd="0" presId="urn:microsoft.com/office/officeart/2005/8/layout/bProcess2"/>
    <dgm:cxn modelId="{C96E23CA-6920-4DA2-871B-998A0C1E5C4A}" type="presOf" srcId="{33FF1B22-AB47-4821-A263-E5A0B0D06DD1}" destId="{F4EC295A-A291-46C3-A7BB-1C4AB490CCD4}" srcOrd="0" destOrd="0" presId="urn:microsoft.com/office/officeart/2005/8/layout/bProcess2"/>
    <dgm:cxn modelId="{59761C40-BEB6-4223-B5E0-B4F5E9033A24}" type="presOf" srcId="{4A2536BE-72D1-461C-A449-95E3F29E5553}" destId="{1C22A8BC-183B-4B7E-93B1-975ED1A26B76}" srcOrd="0" destOrd="0" presId="urn:microsoft.com/office/officeart/2005/8/layout/bProcess2"/>
    <dgm:cxn modelId="{D92E13BC-D3DC-4D6D-BE58-C0A08E6E681A}" type="presOf" srcId="{34B796BC-FF83-4ACD-BB56-2F0F0B10FAFE}" destId="{BD2973EB-9551-4D86-B90B-A3743C3DC1CB}" srcOrd="0" destOrd="0" presId="urn:microsoft.com/office/officeart/2005/8/layout/bProcess2"/>
    <dgm:cxn modelId="{9C998E13-40EA-49E6-A894-2247DB058DE0}" srcId="{4A2536BE-72D1-461C-A449-95E3F29E5553}" destId="{D3509571-2DCD-48C8-BBDA-2B494AAB1387}" srcOrd="2" destOrd="0" parTransId="{825ADCC2-BCB6-43D1-98D2-93E91001E112}" sibTransId="{D067936B-1A1E-4AC2-97C5-29C43F9D1929}"/>
    <dgm:cxn modelId="{BA6FEDA1-7C97-4424-8D93-5BD9DCD3A0FF}" type="presOf" srcId="{7111AC3E-C78C-4E20-8E61-A5021AC648FE}" destId="{9927E935-438D-4134-AB88-0BFD356B1A56}" srcOrd="0" destOrd="0" presId="urn:microsoft.com/office/officeart/2005/8/layout/bProcess2"/>
    <dgm:cxn modelId="{2ED7E0F5-D3E1-47C6-B2DF-C2C339DD7BBC}" srcId="{4A2536BE-72D1-461C-A449-95E3F29E5553}" destId="{7111AC3E-C78C-4E20-8E61-A5021AC648FE}" srcOrd="0" destOrd="0" parTransId="{36BDA9EB-0643-4E4D-8CAE-E714FEE630D8}" sibTransId="{34B796BC-FF83-4ACD-BB56-2F0F0B10FAFE}"/>
    <dgm:cxn modelId="{F4C6F42D-49CA-416A-8BB1-9EBC9065EB38}" type="presParOf" srcId="{1C22A8BC-183B-4B7E-93B1-975ED1A26B76}" destId="{9927E935-438D-4134-AB88-0BFD356B1A56}" srcOrd="0" destOrd="0" presId="urn:microsoft.com/office/officeart/2005/8/layout/bProcess2"/>
    <dgm:cxn modelId="{B751A158-3691-4563-81DA-64D0B41B8244}" type="presParOf" srcId="{1C22A8BC-183B-4B7E-93B1-975ED1A26B76}" destId="{BD2973EB-9551-4D86-B90B-A3743C3DC1CB}" srcOrd="1" destOrd="0" presId="urn:microsoft.com/office/officeart/2005/8/layout/bProcess2"/>
    <dgm:cxn modelId="{6C9059CE-30AC-432D-9860-2BCB21F416AB}" type="presParOf" srcId="{1C22A8BC-183B-4B7E-93B1-975ED1A26B76}" destId="{9FFFA993-3A66-4E92-9C78-7671646D0503}" srcOrd="2" destOrd="0" presId="urn:microsoft.com/office/officeart/2005/8/layout/bProcess2"/>
    <dgm:cxn modelId="{4ADC4B54-664F-4294-A4F4-4718776129E7}" type="presParOf" srcId="{9FFFA993-3A66-4E92-9C78-7671646D0503}" destId="{B048A492-716E-4B0B-A5B6-9BC07A2CAF9F}" srcOrd="0" destOrd="0" presId="urn:microsoft.com/office/officeart/2005/8/layout/bProcess2"/>
    <dgm:cxn modelId="{B4661D9C-C784-41E5-AEC0-5DE8B0CEA4A8}" type="presParOf" srcId="{9FFFA993-3A66-4E92-9C78-7671646D0503}" destId="{A9685B6D-8B6B-41BA-A9C8-3E25F7827F4F}" srcOrd="1" destOrd="0" presId="urn:microsoft.com/office/officeart/2005/8/layout/bProcess2"/>
    <dgm:cxn modelId="{5B5DF0AB-4599-440A-8410-54A70D6831F7}" type="presParOf" srcId="{1C22A8BC-183B-4B7E-93B1-975ED1A26B76}" destId="{F4EC295A-A291-46C3-A7BB-1C4AB490CCD4}" srcOrd="3" destOrd="0" presId="urn:microsoft.com/office/officeart/2005/8/layout/bProcess2"/>
    <dgm:cxn modelId="{DD5D84FC-ECB5-4991-BE25-3434C4D91A2A}" type="presParOf" srcId="{1C22A8BC-183B-4B7E-93B1-975ED1A26B76}" destId="{412AF4C0-9B55-4097-AA28-88148D1A23A1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73C4FA-9EB3-49C2-B907-0831A2AF0C05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AF05C0E-B5B2-4C5D-A94A-4BDF72DFB131}">
      <dgm:prSet phldrT="[Текст]"/>
      <dgm:spPr/>
      <dgm:t>
        <a:bodyPr/>
        <a:lstStyle/>
        <a:p>
          <a:r>
            <a:rPr lang="ru-RU" dirty="0" smtClean="0"/>
            <a:t>Заголовок</a:t>
          </a:r>
          <a:endParaRPr lang="ru-RU" dirty="0"/>
        </a:p>
      </dgm:t>
    </dgm:pt>
    <dgm:pt modelId="{BD57A0F2-9C24-471C-BBC8-54EE0B4BB951}" type="parTrans" cxnId="{FC9C4072-0254-488B-A830-1FBFF99F59FE}">
      <dgm:prSet/>
      <dgm:spPr/>
      <dgm:t>
        <a:bodyPr/>
        <a:lstStyle/>
        <a:p>
          <a:endParaRPr lang="ru-RU"/>
        </a:p>
      </dgm:t>
    </dgm:pt>
    <dgm:pt modelId="{22CF413A-EB92-47F5-BF3A-C6E62E8EB292}" type="sibTrans" cxnId="{FC9C4072-0254-488B-A830-1FBFF99F59FE}">
      <dgm:prSet/>
      <dgm:spPr/>
      <dgm:t>
        <a:bodyPr/>
        <a:lstStyle/>
        <a:p>
          <a:endParaRPr lang="ru-RU"/>
        </a:p>
      </dgm:t>
    </dgm:pt>
    <dgm:pt modelId="{E2DB5B8C-ABA8-42F2-BE13-E2AA8F7AF936}">
      <dgm:prSet phldrT="[Текст]"/>
      <dgm:spPr>
        <a:ln>
          <a:solidFill>
            <a:schemeClr val="accent2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dirty="0" err="1" smtClean="0"/>
            <a:t>Відображено</a:t>
          </a:r>
          <a:r>
            <a:rPr lang="ru-RU" dirty="0" smtClean="0"/>
            <a:t> у </a:t>
          </a:r>
          <a:r>
            <a:rPr lang="ru-RU" dirty="0" err="1" smtClean="0"/>
            <a:t>шапці</a:t>
          </a:r>
          <a:r>
            <a:rPr lang="ru-RU" dirty="0" smtClean="0"/>
            <a:t> блогу</a:t>
          </a:r>
          <a:endParaRPr lang="ru-RU" dirty="0"/>
        </a:p>
      </dgm:t>
    </dgm:pt>
    <dgm:pt modelId="{F8F5F309-001C-419B-87C1-83604FBC47FC}" type="parTrans" cxnId="{E2AEFDC7-20AD-48B8-B79B-6328AFCE2E70}">
      <dgm:prSet/>
      <dgm:spPr/>
      <dgm:t>
        <a:bodyPr/>
        <a:lstStyle/>
        <a:p>
          <a:endParaRPr lang="ru-RU"/>
        </a:p>
      </dgm:t>
    </dgm:pt>
    <dgm:pt modelId="{627BA102-BE98-46DF-8AF6-CB4DE2DE71A7}" type="sibTrans" cxnId="{E2AEFDC7-20AD-48B8-B79B-6328AFCE2E70}">
      <dgm:prSet/>
      <dgm:spPr/>
      <dgm:t>
        <a:bodyPr/>
        <a:lstStyle/>
        <a:p>
          <a:endParaRPr lang="ru-RU"/>
        </a:p>
      </dgm:t>
    </dgm:pt>
    <dgm:pt modelId="{41EB25C3-051C-4C11-A40E-731BA54E4255}">
      <dgm:prSet phldrT="[Текст]"/>
      <dgm:spPr/>
      <dgm:t>
        <a:bodyPr/>
        <a:lstStyle/>
        <a:p>
          <a:r>
            <a:rPr lang="en-US" dirty="0" err="1" smtClean="0"/>
            <a:t>Adresa</a:t>
          </a:r>
          <a:endParaRPr lang="ru-RU" dirty="0"/>
        </a:p>
      </dgm:t>
    </dgm:pt>
    <dgm:pt modelId="{3B2C66BE-0AD2-4F05-8EEC-B9B65993AD2D}" type="parTrans" cxnId="{7F399EEB-0845-4CC5-8927-C46EF3732DC8}">
      <dgm:prSet/>
      <dgm:spPr/>
      <dgm:t>
        <a:bodyPr/>
        <a:lstStyle/>
        <a:p>
          <a:endParaRPr lang="ru-RU"/>
        </a:p>
      </dgm:t>
    </dgm:pt>
    <dgm:pt modelId="{14B4D9C9-8244-45E2-B4F5-DB101AFECACC}" type="sibTrans" cxnId="{7F399EEB-0845-4CC5-8927-C46EF3732DC8}">
      <dgm:prSet/>
      <dgm:spPr/>
      <dgm:t>
        <a:bodyPr/>
        <a:lstStyle/>
        <a:p>
          <a:endParaRPr lang="ru-RU"/>
        </a:p>
      </dgm:t>
    </dgm:pt>
    <dgm:pt modelId="{9C8BBEE7-7598-431B-AE12-4176506746AB}">
      <dgm:prSet phldrT="[Текст]"/>
      <dgm:spPr>
        <a:ln>
          <a:solidFill>
            <a:schemeClr val="accent2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dirty="0" err="1" smtClean="0"/>
            <a:t>Легке</a:t>
          </a:r>
          <a:r>
            <a:rPr lang="ru-RU" dirty="0" smtClean="0"/>
            <a:t> </a:t>
          </a:r>
          <a:r>
            <a:rPr lang="ru-RU" dirty="0" err="1" smtClean="0"/>
            <a:t>сприйняття</a:t>
          </a:r>
          <a:endParaRPr lang="ru-RU" dirty="0"/>
        </a:p>
      </dgm:t>
    </dgm:pt>
    <dgm:pt modelId="{E257859D-8640-4ADF-982D-7980ACD3256B}" type="parTrans" cxnId="{3F788DA3-908A-4D93-94EF-1A744A327D61}">
      <dgm:prSet/>
      <dgm:spPr/>
      <dgm:t>
        <a:bodyPr/>
        <a:lstStyle/>
        <a:p>
          <a:endParaRPr lang="ru-RU"/>
        </a:p>
      </dgm:t>
    </dgm:pt>
    <dgm:pt modelId="{9CE536CD-F752-46AF-80E3-E09F753C9E35}" type="sibTrans" cxnId="{3F788DA3-908A-4D93-94EF-1A744A327D61}">
      <dgm:prSet/>
      <dgm:spPr/>
      <dgm:t>
        <a:bodyPr/>
        <a:lstStyle/>
        <a:p>
          <a:endParaRPr lang="ru-RU"/>
        </a:p>
      </dgm:t>
    </dgm:pt>
    <dgm:pt modelId="{E48BF48C-58AF-4542-9C3E-E0E207A90B47}">
      <dgm:prSet phldrT="[Текст]" custT="1"/>
      <dgm:spPr/>
      <dgm:t>
        <a:bodyPr/>
        <a:lstStyle/>
        <a:p>
          <a:r>
            <a:rPr lang="ru-RU" sz="4400" u="none" dirty="0" smtClean="0">
              <a:latin typeface="Segoe Script" panose="020B0504020000000003" pitchFamily="34" charset="0"/>
            </a:rPr>
            <a:t>Т</a:t>
          </a:r>
          <a:r>
            <a:rPr lang="ru-RU" sz="4400" dirty="0" smtClean="0"/>
            <a:t>е</a:t>
          </a:r>
          <a:r>
            <a:rPr lang="ru-RU" sz="4400" i="0" dirty="0" smtClean="0">
              <a:latin typeface="Courier New" panose="02070309020205020404" pitchFamily="49" charset="0"/>
              <a:cs typeface="Courier New" panose="02070309020205020404" pitchFamily="49" charset="0"/>
            </a:rPr>
            <a:t>м</a:t>
          </a:r>
          <a:r>
            <a:rPr lang="ru-RU" sz="4400" b="1" dirty="0" smtClean="0"/>
            <a:t>а</a:t>
          </a:r>
          <a:endParaRPr lang="ru-RU" sz="4400" b="1" dirty="0"/>
        </a:p>
      </dgm:t>
    </dgm:pt>
    <dgm:pt modelId="{2D1EB5AD-BC51-488B-A8C8-FA6122905464}" type="parTrans" cxnId="{35CD4B5C-11A8-4B2D-B54C-63F0E830F5E5}">
      <dgm:prSet/>
      <dgm:spPr/>
      <dgm:t>
        <a:bodyPr/>
        <a:lstStyle/>
        <a:p>
          <a:endParaRPr lang="ru-RU"/>
        </a:p>
      </dgm:t>
    </dgm:pt>
    <dgm:pt modelId="{C63526A0-4166-44BA-8AA3-1DD2B4CB8164}" type="sibTrans" cxnId="{35CD4B5C-11A8-4B2D-B54C-63F0E830F5E5}">
      <dgm:prSet/>
      <dgm:spPr/>
      <dgm:t>
        <a:bodyPr/>
        <a:lstStyle/>
        <a:p>
          <a:endParaRPr lang="ru-RU"/>
        </a:p>
      </dgm:t>
    </dgm:pt>
    <dgm:pt modelId="{2FAE83A8-5463-406C-B665-6DBCD937997D}">
      <dgm:prSet phldrT="[Текст]"/>
      <dgm:spPr>
        <a:ln>
          <a:solidFill>
            <a:schemeClr val="accent2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dirty="0" err="1" smtClean="0"/>
            <a:t>Потім</a:t>
          </a:r>
          <a:r>
            <a:rPr lang="ru-RU" dirty="0" smtClean="0"/>
            <a:t> </a:t>
          </a:r>
          <a:r>
            <a:rPr lang="ru-RU" dirty="0" err="1" smtClean="0"/>
            <a:t>можна</a:t>
          </a:r>
          <a:r>
            <a:rPr lang="ru-RU" dirty="0" smtClean="0"/>
            <a:t> </a:t>
          </a:r>
          <a:r>
            <a:rPr lang="ru-RU" dirty="0" err="1" smtClean="0"/>
            <a:t>змінювати</a:t>
          </a:r>
          <a:endParaRPr lang="ru-RU" dirty="0"/>
        </a:p>
      </dgm:t>
    </dgm:pt>
    <dgm:pt modelId="{83E46A96-631C-4D12-B6C5-12558EC41BD3}" type="parTrans" cxnId="{46785F20-905C-4F9A-9186-A3D85A98D023}">
      <dgm:prSet/>
      <dgm:spPr/>
      <dgm:t>
        <a:bodyPr/>
        <a:lstStyle/>
        <a:p>
          <a:endParaRPr lang="ru-RU"/>
        </a:p>
      </dgm:t>
    </dgm:pt>
    <dgm:pt modelId="{51864CBE-F04E-4DEB-B865-34836738619B}" type="sibTrans" cxnId="{46785F20-905C-4F9A-9186-A3D85A98D023}">
      <dgm:prSet/>
      <dgm:spPr/>
      <dgm:t>
        <a:bodyPr/>
        <a:lstStyle/>
        <a:p>
          <a:endParaRPr lang="ru-RU"/>
        </a:p>
      </dgm:t>
    </dgm:pt>
    <dgm:pt modelId="{236D7098-58F9-48A9-91F6-7CA77314B52D}" type="pres">
      <dgm:prSet presAssocID="{7A73C4FA-9EB3-49C2-B907-0831A2AF0C0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9BBAD4A-A370-4DDE-A7B7-32A2B5463478}" type="pres">
      <dgm:prSet presAssocID="{6AF05C0E-B5B2-4C5D-A94A-4BDF72DFB131}" presName="horFlow" presStyleCnt="0"/>
      <dgm:spPr/>
    </dgm:pt>
    <dgm:pt modelId="{7F859501-2A1E-4261-B153-31FF00A5FA0E}" type="pres">
      <dgm:prSet presAssocID="{6AF05C0E-B5B2-4C5D-A94A-4BDF72DFB131}" presName="bigChev" presStyleLbl="node1" presStyleIdx="0" presStyleCnt="3"/>
      <dgm:spPr/>
      <dgm:t>
        <a:bodyPr/>
        <a:lstStyle/>
        <a:p>
          <a:endParaRPr lang="ru-RU"/>
        </a:p>
      </dgm:t>
    </dgm:pt>
    <dgm:pt modelId="{67666675-4D5F-4930-B2B9-ECB09E645F03}" type="pres">
      <dgm:prSet presAssocID="{F8F5F309-001C-419B-87C1-83604FBC47FC}" presName="parTrans" presStyleCnt="0"/>
      <dgm:spPr/>
    </dgm:pt>
    <dgm:pt modelId="{49CEE823-E30C-4B98-B710-0BE8C81E91AD}" type="pres">
      <dgm:prSet presAssocID="{E2DB5B8C-ABA8-42F2-BE13-E2AA8F7AF936}" presName="node" presStyleLbl="alignAccFollowNode1" presStyleIdx="0" presStyleCnt="3" custAng="19542684" custLinFactY="-5122" custLinFactNeighborX="-7118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91D50-D6A3-4166-B0AE-FA9F86F510C2}" type="pres">
      <dgm:prSet presAssocID="{6AF05C0E-B5B2-4C5D-A94A-4BDF72DFB131}" presName="vSp" presStyleCnt="0"/>
      <dgm:spPr/>
    </dgm:pt>
    <dgm:pt modelId="{75669C92-8FD4-4FC3-8474-D1DD2D0864A1}" type="pres">
      <dgm:prSet presAssocID="{41EB25C3-051C-4C11-A40E-731BA54E4255}" presName="horFlow" presStyleCnt="0"/>
      <dgm:spPr/>
    </dgm:pt>
    <dgm:pt modelId="{A198461B-6B87-4CA6-A9C5-B25EB5A652CC}" type="pres">
      <dgm:prSet presAssocID="{41EB25C3-051C-4C11-A40E-731BA54E4255}" presName="bigChev" presStyleLbl="node1" presStyleIdx="1" presStyleCnt="3"/>
      <dgm:spPr/>
      <dgm:t>
        <a:bodyPr/>
        <a:lstStyle/>
        <a:p>
          <a:endParaRPr lang="ru-RU"/>
        </a:p>
      </dgm:t>
    </dgm:pt>
    <dgm:pt modelId="{5D2634E9-8E0A-45E5-BEED-D76C563E40EA}" type="pres">
      <dgm:prSet presAssocID="{E257859D-8640-4ADF-982D-7980ACD3256B}" presName="parTrans" presStyleCnt="0"/>
      <dgm:spPr/>
    </dgm:pt>
    <dgm:pt modelId="{CF002307-D6D6-4E1C-A506-38AAB481699E}" type="pres">
      <dgm:prSet presAssocID="{9C8BBEE7-7598-431B-AE12-4176506746AB}" presName="node" presStyleLbl="alignAccFollowNode1" presStyleIdx="1" presStyleCnt="3" custAng="19578280" custLinFactNeighborX="-37468" custLinFactNeighborY="-71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18239-A2AE-483F-8C98-041AF69AB5B9}" type="pres">
      <dgm:prSet presAssocID="{41EB25C3-051C-4C11-A40E-731BA54E4255}" presName="vSp" presStyleCnt="0"/>
      <dgm:spPr/>
    </dgm:pt>
    <dgm:pt modelId="{98B4C62A-B16D-447B-89AA-E8A1AFE329C3}" type="pres">
      <dgm:prSet presAssocID="{E48BF48C-58AF-4542-9C3E-E0E207A90B47}" presName="horFlow" presStyleCnt="0"/>
      <dgm:spPr/>
    </dgm:pt>
    <dgm:pt modelId="{0616DAC4-38A5-4B07-81CE-FD8A1C3FC3D7}" type="pres">
      <dgm:prSet presAssocID="{E48BF48C-58AF-4542-9C3E-E0E207A90B47}" presName="bigChev" presStyleLbl="node1" presStyleIdx="2" presStyleCnt="3"/>
      <dgm:spPr/>
    </dgm:pt>
    <dgm:pt modelId="{F80304A1-FD54-440B-AA82-727C4A374EDB}" type="pres">
      <dgm:prSet presAssocID="{83E46A96-631C-4D12-B6C5-12558EC41BD3}" presName="parTrans" presStyleCnt="0"/>
      <dgm:spPr/>
    </dgm:pt>
    <dgm:pt modelId="{619FF522-3A65-48CC-95CB-E3C4CFD35FFE}" type="pres">
      <dgm:prSet presAssocID="{2FAE83A8-5463-406C-B665-6DBCD937997D}" presName="node" presStyleLbl="alignAccFollowNode1" presStyleIdx="2" presStyleCnt="3" custAng="20054636" custLinFactNeighborX="-11240" custLinFactNeighborY="-58685">
        <dgm:presLayoutVars>
          <dgm:bulletEnabled val="1"/>
        </dgm:presLayoutVars>
      </dgm:prSet>
      <dgm:spPr/>
    </dgm:pt>
  </dgm:ptLst>
  <dgm:cxnLst>
    <dgm:cxn modelId="{E2AEFDC7-20AD-48B8-B79B-6328AFCE2E70}" srcId="{6AF05C0E-B5B2-4C5D-A94A-4BDF72DFB131}" destId="{E2DB5B8C-ABA8-42F2-BE13-E2AA8F7AF936}" srcOrd="0" destOrd="0" parTransId="{F8F5F309-001C-419B-87C1-83604FBC47FC}" sibTransId="{627BA102-BE98-46DF-8AF6-CB4DE2DE71A7}"/>
    <dgm:cxn modelId="{FC9C4072-0254-488B-A830-1FBFF99F59FE}" srcId="{7A73C4FA-9EB3-49C2-B907-0831A2AF0C05}" destId="{6AF05C0E-B5B2-4C5D-A94A-4BDF72DFB131}" srcOrd="0" destOrd="0" parTransId="{BD57A0F2-9C24-471C-BBC8-54EE0B4BB951}" sibTransId="{22CF413A-EB92-47F5-BF3A-C6E62E8EB292}"/>
    <dgm:cxn modelId="{E262B850-7160-4541-B638-24C0CCE7A682}" type="presOf" srcId="{E48BF48C-58AF-4542-9C3E-E0E207A90B47}" destId="{0616DAC4-38A5-4B07-81CE-FD8A1C3FC3D7}" srcOrd="0" destOrd="0" presId="urn:microsoft.com/office/officeart/2005/8/layout/lProcess3"/>
    <dgm:cxn modelId="{46785F20-905C-4F9A-9186-A3D85A98D023}" srcId="{E48BF48C-58AF-4542-9C3E-E0E207A90B47}" destId="{2FAE83A8-5463-406C-B665-6DBCD937997D}" srcOrd="0" destOrd="0" parTransId="{83E46A96-631C-4D12-B6C5-12558EC41BD3}" sibTransId="{51864CBE-F04E-4DEB-B865-34836738619B}"/>
    <dgm:cxn modelId="{A264CEAA-E269-4B2E-9CA3-EB33DAAD482C}" type="presOf" srcId="{7A73C4FA-9EB3-49C2-B907-0831A2AF0C05}" destId="{236D7098-58F9-48A9-91F6-7CA77314B52D}" srcOrd="0" destOrd="0" presId="urn:microsoft.com/office/officeart/2005/8/layout/lProcess3"/>
    <dgm:cxn modelId="{AEF4AC0D-DF4C-4949-BE24-7462E7EE35BD}" type="presOf" srcId="{41EB25C3-051C-4C11-A40E-731BA54E4255}" destId="{A198461B-6B87-4CA6-A9C5-B25EB5A652CC}" srcOrd="0" destOrd="0" presId="urn:microsoft.com/office/officeart/2005/8/layout/lProcess3"/>
    <dgm:cxn modelId="{00317267-914A-4D62-AD1E-861523B747B4}" type="presOf" srcId="{2FAE83A8-5463-406C-B665-6DBCD937997D}" destId="{619FF522-3A65-48CC-95CB-E3C4CFD35FFE}" srcOrd="0" destOrd="0" presId="urn:microsoft.com/office/officeart/2005/8/layout/lProcess3"/>
    <dgm:cxn modelId="{3F788DA3-908A-4D93-94EF-1A744A327D61}" srcId="{41EB25C3-051C-4C11-A40E-731BA54E4255}" destId="{9C8BBEE7-7598-431B-AE12-4176506746AB}" srcOrd="0" destOrd="0" parTransId="{E257859D-8640-4ADF-982D-7980ACD3256B}" sibTransId="{9CE536CD-F752-46AF-80E3-E09F753C9E35}"/>
    <dgm:cxn modelId="{63B95552-6AF5-4966-92C8-E708B7CB0F1C}" type="presOf" srcId="{9C8BBEE7-7598-431B-AE12-4176506746AB}" destId="{CF002307-D6D6-4E1C-A506-38AAB481699E}" srcOrd="0" destOrd="0" presId="urn:microsoft.com/office/officeart/2005/8/layout/lProcess3"/>
    <dgm:cxn modelId="{7F399EEB-0845-4CC5-8927-C46EF3732DC8}" srcId="{7A73C4FA-9EB3-49C2-B907-0831A2AF0C05}" destId="{41EB25C3-051C-4C11-A40E-731BA54E4255}" srcOrd="1" destOrd="0" parTransId="{3B2C66BE-0AD2-4F05-8EEC-B9B65993AD2D}" sibTransId="{14B4D9C9-8244-45E2-B4F5-DB101AFECACC}"/>
    <dgm:cxn modelId="{291DF70B-652D-4B19-B58C-A5A36F3AF72F}" type="presOf" srcId="{E2DB5B8C-ABA8-42F2-BE13-E2AA8F7AF936}" destId="{49CEE823-E30C-4B98-B710-0BE8C81E91AD}" srcOrd="0" destOrd="0" presId="urn:microsoft.com/office/officeart/2005/8/layout/lProcess3"/>
    <dgm:cxn modelId="{35CD4B5C-11A8-4B2D-B54C-63F0E830F5E5}" srcId="{7A73C4FA-9EB3-49C2-B907-0831A2AF0C05}" destId="{E48BF48C-58AF-4542-9C3E-E0E207A90B47}" srcOrd="2" destOrd="0" parTransId="{2D1EB5AD-BC51-488B-A8C8-FA6122905464}" sibTransId="{C63526A0-4166-44BA-8AA3-1DD2B4CB8164}"/>
    <dgm:cxn modelId="{8C1ECA17-3A2D-4048-A147-84343F8C7D69}" type="presOf" srcId="{6AF05C0E-B5B2-4C5D-A94A-4BDF72DFB131}" destId="{7F859501-2A1E-4261-B153-31FF00A5FA0E}" srcOrd="0" destOrd="0" presId="urn:microsoft.com/office/officeart/2005/8/layout/lProcess3"/>
    <dgm:cxn modelId="{939ECBDA-437B-47FD-AEAE-1E76C2B42E8A}" type="presParOf" srcId="{236D7098-58F9-48A9-91F6-7CA77314B52D}" destId="{89BBAD4A-A370-4DDE-A7B7-32A2B5463478}" srcOrd="0" destOrd="0" presId="urn:microsoft.com/office/officeart/2005/8/layout/lProcess3"/>
    <dgm:cxn modelId="{63A56A2B-3180-497F-84C0-7CBEA683C07E}" type="presParOf" srcId="{89BBAD4A-A370-4DDE-A7B7-32A2B5463478}" destId="{7F859501-2A1E-4261-B153-31FF00A5FA0E}" srcOrd="0" destOrd="0" presId="urn:microsoft.com/office/officeart/2005/8/layout/lProcess3"/>
    <dgm:cxn modelId="{ED142F70-05BA-43B9-9C11-9880AB194BA3}" type="presParOf" srcId="{89BBAD4A-A370-4DDE-A7B7-32A2B5463478}" destId="{67666675-4D5F-4930-B2B9-ECB09E645F03}" srcOrd="1" destOrd="0" presId="urn:microsoft.com/office/officeart/2005/8/layout/lProcess3"/>
    <dgm:cxn modelId="{C0EAB175-BA76-487E-8E5C-B4D3EFEF2715}" type="presParOf" srcId="{89BBAD4A-A370-4DDE-A7B7-32A2B5463478}" destId="{49CEE823-E30C-4B98-B710-0BE8C81E91AD}" srcOrd="2" destOrd="0" presId="urn:microsoft.com/office/officeart/2005/8/layout/lProcess3"/>
    <dgm:cxn modelId="{1004BE8E-42FE-4DD0-A38E-77C5F6C222DF}" type="presParOf" srcId="{236D7098-58F9-48A9-91F6-7CA77314B52D}" destId="{C9891D50-D6A3-4166-B0AE-FA9F86F510C2}" srcOrd="1" destOrd="0" presId="urn:microsoft.com/office/officeart/2005/8/layout/lProcess3"/>
    <dgm:cxn modelId="{378A3870-BE84-4391-9AC7-D7917F5ECB49}" type="presParOf" srcId="{236D7098-58F9-48A9-91F6-7CA77314B52D}" destId="{75669C92-8FD4-4FC3-8474-D1DD2D0864A1}" srcOrd="2" destOrd="0" presId="urn:microsoft.com/office/officeart/2005/8/layout/lProcess3"/>
    <dgm:cxn modelId="{599011E7-CC1C-461E-A65A-52D501324EFB}" type="presParOf" srcId="{75669C92-8FD4-4FC3-8474-D1DD2D0864A1}" destId="{A198461B-6B87-4CA6-A9C5-B25EB5A652CC}" srcOrd="0" destOrd="0" presId="urn:microsoft.com/office/officeart/2005/8/layout/lProcess3"/>
    <dgm:cxn modelId="{88F5DC7B-9969-438F-BB12-3AD6C4BD9F9A}" type="presParOf" srcId="{75669C92-8FD4-4FC3-8474-D1DD2D0864A1}" destId="{5D2634E9-8E0A-45E5-BEED-D76C563E40EA}" srcOrd="1" destOrd="0" presId="urn:microsoft.com/office/officeart/2005/8/layout/lProcess3"/>
    <dgm:cxn modelId="{BB0814B7-D020-48B3-9C9B-8D5113D1DCF7}" type="presParOf" srcId="{75669C92-8FD4-4FC3-8474-D1DD2D0864A1}" destId="{CF002307-D6D6-4E1C-A506-38AAB481699E}" srcOrd="2" destOrd="0" presId="urn:microsoft.com/office/officeart/2005/8/layout/lProcess3"/>
    <dgm:cxn modelId="{BB416914-7735-424B-9BAB-5E5C5606D84C}" type="presParOf" srcId="{236D7098-58F9-48A9-91F6-7CA77314B52D}" destId="{0B418239-A2AE-483F-8C98-041AF69AB5B9}" srcOrd="3" destOrd="0" presId="urn:microsoft.com/office/officeart/2005/8/layout/lProcess3"/>
    <dgm:cxn modelId="{96A8C9D5-F282-4658-8732-69E1A6F1735B}" type="presParOf" srcId="{236D7098-58F9-48A9-91F6-7CA77314B52D}" destId="{98B4C62A-B16D-447B-89AA-E8A1AFE329C3}" srcOrd="4" destOrd="0" presId="urn:microsoft.com/office/officeart/2005/8/layout/lProcess3"/>
    <dgm:cxn modelId="{87D44978-2A1E-40AA-A880-D6A11EEB27C9}" type="presParOf" srcId="{98B4C62A-B16D-447B-89AA-E8A1AFE329C3}" destId="{0616DAC4-38A5-4B07-81CE-FD8A1C3FC3D7}" srcOrd="0" destOrd="0" presId="urn:microsoft.com/office/officeart/2005/8/layout/lProcess3"/>
    <dgm:cxn modelId="{13BEE31F-6DB9-439F-B220-57EC857780AB}" type="presParOf" srcId="{98B4C62A-B16D-447B-89AA-E8A1AFE329C3}" destId="{F80304A1-FD54-440B-AA82-727C4A374EDB}" srcOrd="1" destOrd="0" presId="urn:microsoft.com/office/officeart/2005/8/layout/lProcess3"/>
    <dgm:cxn modelId="{CE4EBE67-374F-48CE-86E1-C2B1CB81C7D2}" type="presParOf" srcId="{98B4C62A-B16D-447B-89AA-E8A1AFE329C3}" destId="{619FF522-3A65-48CC-95CB-E3C4CFD35FF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23A31-5131-46B5-A77B-5EDA25C2EBFE}">
      <dsp:nvSpPr>
        <dsp:cNvPr id="0" name=""/>
        <dsp:cNvSpPr/>
      </dsp:nvSpPr>
      <dsp:spPr>
        <a:xfrm>
          <a:off x="6351" y="0"/>
          <a:ext cx="3810835" cy="3159054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B31F3-0797-48E6-B112-930C9075368F}">
      <dsp:nvSpPr>
        <dsp:cNvPr id="0" name=""/>
        <dsp:cNvSpPr/>
      </dsp:nvSpPr>
      <dsp:spPr>
        <a:xfrm>
          <a:off x="3931512" y="0"/>
          <a:ext cx="6466872" cy="3159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+ </a:t>
          </a:r>
          <a:r>
            <a:rPr lang="ru-RU" sz="3200" kern="1200" dirty="0" err="1" smtClean="0"/>
            <a:t>Швидко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створити</a:t>
          </a:r>
          <a:endParaRPr lang="ru-RU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+ </a:t>
          </a:r>
          <a:r>
            <a:rPr lang="ru-RU" sz="3200" kern="1200" dirty="0" err="1" smtClean="0"/>
            <a:t>Безкоштовно</a:t>
          </a:r>
          <a:endParaRPr lang="ru-RU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+ Нема </a:t>
          </a:r>
          <a:r>
            <a:rPr lang="ru-RU" sz="3200" kern="1200" dirty="0" err="1" smtClean="0"/>
            <a:t>реклами</a:t>
          </a:r>
          <a:endParaRPr lang="ru-RU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+ </a:t>
          </a:r>
          <a:r>
            <a:rPr lang="ru-RU" sz="3200" kern="1200" dirty="0" err="1" smtClean="0"/>
            <a:t>Керування</a:t>
          </a:r>
          <a:r>
            <a:rPr lang="ru-RU" sz="3200" kern="1200" dirty="0" smtClean="0"/>
            <a:t> доступом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+ </a:t>
          </a:r>
          <a:r>
            <a:rPr lang="ru-RU" sz="3200" kern="1200" dirty="0" err="1" smtClean="0"/>
            <a:t>Спільна</a:t>
          </a:r>
          <a:r>
            <a:rPr lang="ru-RU" sz="3200" kern="1200" dirty="0" smtClean="0"/>
            <a:t> робота </a:t>
          </a:r>
          <a:endParaRPr lang="ru-RU" sz="3200" kern="1200" dirty="0"/>
        </a:p>
      </dsp:txBody>
      <dsp:txXfrm>
        <a:off x="3931512" y="0"/>
        <a:ext cx="6466872" cy="3159054"/>
      </dsp:txXfrm>
    </dsp:sp>
    <dsp:sp modelId="{0C63AF51-CC6C-4B46-B206-909DB136DF9F}">
      <dsp:nvSpPr>
        <dsp:cNvPr id="0" name=""/>
        <dsp:cNvSpPr/>
      </dsp:nvSpPr>
      <dsp:spPr>
        <a:xfrm>
          <a:off x="1149602" y="3422309"/>
          <a:ext cx="3810835" cy="3159054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1CAEF-5243-4179-AD58-043D6201DB91}">
      <dsp:nvSpPr>
        <dsp:cNvPr id="0" name=""/>
        <dsp:cNvSpPr/>
      </dsp:nvSpPr>
      <dsp:spPr>
        <a:xfrm>
          <a:off x="5074762" y="3422309"/>
          <a:ext cx="6466872" cy="3159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- </a:t>
          </a:r>
          <a:r>
            <a:rPr lang="ru-RU" sz="3200" kern="1200" dirty="0" err="1" smtClean="0"/>
            <a:t>Обмежене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форматування</a:t>
          </a:r>
          <a:endParaRPr lang="ru-RU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- </a:t>
          </a:r>
          <a:r>
            <a:rPr lang="ru-RU" sz="3200" kern="1200" dirty="0" err="1" smtClean="0"/>
            <a:t>Відсутність</a:t>
          </a:r>
          <a:r>
            <a:rPr lang="ru-RU" sz="3200" kern="1200" dirty="0" smtClean="0"/>
            <a:t> доступу до </a:t>
          </a:r>
          <a:r>
            <a:rPr lang="ru-RU" sz="3200" kern="1200" dirty="0" err="1" smtClean="0"/>
            <a:t>хостінгу</a:t>
          </a:r>
          <a:endParaRPr lang="ru-RU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- </a:t>
          </a:r>
          <a:r>
            <a:rPr lang="ru-RU" sz="3200" kern="1200" dirty="0" err="1" smtClean="0"/>
            <a:t>Обмеження</a:t>
          </a:r>
          <a:r>
            <a:rPr lang="ru-RU" sz="3200" kern="1200" dirty="0" smtClean="0"/>
            <a:t> на </a:t>
          </a:r>
          <a:r>
            <a:rPr lang="ru-RU" sz="3200" kern="1200" dirty="0" err="1" smtClean="0"/>
            <a:t>розширення</a:t>
          </a:r>
          <a:endParaRPr lang="ru-RU" sz="3200" kern="1200" dirty="0"/>
        </a:p>
      </dsp:txBody>
      <dsp:txXfrm>
        <a:off x="5074762" y="3422309"/>
        <a:ext cx="6466872" cy="3159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7E935-438D-4134-AB88-0BFD356B1A56}">
      <dsp:nvSpPr>
        <dsp:cNvPr id="0" name=""/>
        <dsp:cNvSpPr/>
      </dsp:nvSpPr>
      <dsp:spPr>
        <a:xfrm>
          <a:off x="786" y="30190"/>
          <a:ext cx="2576454" cy="25764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Gmail</a:t>
          </a:r>
          <a:endParaRPr lang="ru-RU" sz="5500" kern="1200" dirty="0"/>
        </a:p>
      </dsp:txBody>
      <dsp:txXfrm>
        <a:off x="378099" y="407503"/>
        <a:ext cx="1821828" cy="1821828"/>
      </dsp:txXfrm>
    </dsp:sp>
    <dsp:sp modelId="{BD2973EB-9551-4D86-B90B-A3743C3DC1CB}">
      <dsp:nvSpPr>
        <dsp:cNvPr id="0" name=""/>
        <dsp:cNvSpPr/>
      </dsp:nvSpPr>
      <dsp:spPr>
        <a:xfrm rot="10800000">
          <a:off x="838134" y="2939330"/>
          <a:ext cx="901759" cy="705291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85B6D-8B6B-41BA-A9C8-3E25F7827F4F}">
      <dsp:nvSpPr>
        <dsp:cNvPr id="0" name=""/>
        <dsp:cNvSpPr/>
      </dsp:nvSpPr>
      <dsp:spPr>
        <a:xfrm>
          <a:off x="429766" y="3937384"/>
          <a:ext cx="1718495" cy="1718495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681434" y="4189052"/>
        <a:ext cx="1215159" cy="1215159"/>
      </dsp:txXfrm>
    </dsp:sp>
    <dsp:sp modelId="{F4EC295A-A291-46C3-A7BB-1C4AB490CCD4}">
      <dsp:nvSpPr>
        <dsp:cNvPr id="0" name=""/>
        <dsp:cNvSpPr/>
      </dsp:nvSpPr>
      <dsp:spPr>
        <a:xfrm rot="5400000">
          <a:off x="2575946" y="4443986"/>
          <a:ext cx="901759" cy="705291"/>
        </a:xfrm>
        <a:prstGeom prst="triangl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AF4C0-9B55-4097-AA28-88148D1A23A1}">
      <dsp:nvSpPr>
        <dsp:cNvPr id="0" name=""/>
        <dsp:cNvSpPr/>
      </dsp:nvSpPr>
      <dsp:spPr>
        <a:xfrm>
          <a:off x="3865468" y="3508404"/>
          <a:ext cx="2576454" cy="2576454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4242781" y="3885717"/>
        <a:ext cx="1821828" cy="18218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7E935-438D-4134-AB88-0BFD356B1A56}">
      <dsp:nvSpPr>
        <dsp:cNvPr id="0" name=""/>
        <dsp:cNvSpPr/>
      </dsp:nvSpPr>
      <dsp:spPr>
        <a:xfrm>
          <a:off x="2085005" y="0"/>
          <a:ext cx="4357704" cy="22731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Blogger.com</a:t>
          </a:r>
          <a:endParaRPr lang="ru-RU" sz="4400" kern="1200" dirty="0"/>
        </a:p>
      </dsp:txBody>
      <dsp:txXfrm>
        <a:off x="2723176" y="332897"/>
        <a:ext cx="3081362" cy="1607367"/>
      </dsp:txXfrm>
    </dsp:sp>
    <dsp:sp modelId="{BD2973EB-9551-4D86-B90B-A3743C3DC1CB}">
      <dsp:nvSpPr>
        <dsp:cNvPr id="0" name=""/>
        <dsp:cNvSpPr/>
      </dsp:nvSpPr>
      <dsp:spPr>
        <a:xfrm rot="10627853">
          <a:off x="4111187" y="2552103"/>
          <a:ext cx="804874" cy="695345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85B6D-8B6B-41BA-A9C8-3E25F7827F4F}">
      <dsp:nvSpPr>
        <dsp:cNvPr id="0" name=""/>
        <dsp:cNvSpPr/>
      </dsp:nvSpPr>
      <dsp:spPr>
        <a:xfrm>
          <a:off x="4374870" y="4595361"/>
          <a:ext cx="760628" cy="760628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486261" y="4706752"/>
        <a:ext cx="537846" cy="537846"/>
      </dsp:txXfrm>
    </dsp:sp>
    <dsp:sp modelId="{F4EC295A-A291-46C3-A7BB-1C4AB490CCD4}">
      <dsp:nvSpPr>
        <dsp:cNvPr id="0" name=""/>
        <dsp:cNvSpPr/>
      </dsp:nvSpPr>
      <dsp:spPr>
        <a:xfrm rot="16200000">
          <a:off x="2478224" y="4506740"/>
          <a:ext cx="828063" cy="581898"/>
        </a:xfrm>
        <a:prstGeom prst="triangl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AF4C0-9B55-4097-AA28-88148D1A23A1}">
      <dsp:nvSpPr>
        <dsp:cNvPr id="0" name=""/>
        <dsp:cNvSpPr/>
      </dsp:nvSpPr>
      <dsp:spPr>
        <a:xfrm>
          <a:off x="0" y="3821819"/>
          <a:ext cx="1910442" cy="1895024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279778" y="4099339"/>
        <a:ext cx="1350886" cy="13399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59501-2A1E-4261-B153-31FF00A5FA0E}">
      <dsp:nvSpPr>
        <dsp:cNvPr id="0" name=""/>
        <dsp:cNvSpPr/>
      </dsp:nvSpPr>
      <dsp:spPr>
        <a:xfrm>
          <a:off x="1508" y="1050484"/>
          <a:ext cx="3027909" cy="121116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Заголовок</a:t>
          </a:r>
          <a:endParaRPr lang="ru-RU" sz="3200" kern="1200" dirty="0"/>
        </a:p>
      </dsp:txBody>
      <dsp:txXfrm>
        <a:off x="607090" y="1050484"/>
        <a:ext cx="1816746" cy="1211163"/>
      </dsp:txXfrm>
    </dsp:sp>
    <dsp:sp modelId="{49CEE823-E30C-4B98-B710-0BE8C81E91AD}">
      <dsp:nvSpPr>
        <dsp:cNvPr id="0" name=""/>
        <dsp:cNvSpPr/>
      </dsp:nvSpPr>
      <dsp:spPr>
        <a:xfrm rot="19542684">
          <a:off x="2355570" y="96677"/>
          <a:ext cx="2513164" cy="1005265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Відображено</a:t>
          </a:r>
          <a:r>
            <a:rPr lang="ru-RU" sz="2000" kern="1200" dirty="0" smtClean="0"/>
            <a:t> у </a:t>
          </a:r>
          <a:r>
            <a:rPr lang="ru-RU" sz="2000" kern="1200" dirty="0" err="1" smtClean="0"/>
            <a:t>шапці</a:t>
          </a:r>
          <a:r>
            <a:rPr lang="ru-RU" sz="2000" kern="1200" dirty="0" smtClean="0"/>
            <a:t> блогу</a:t>
          </a:r>
          <a:endParaRPr lang="ru-RU" sz="2000" kern="1200" dirty="0"/>
        </a:p>
      </dsp:txBody>
      <dsp:txXfrm>
        <a:off x="2858203" y="96677"/>
        <a:ext cx="1507899" cy="1005265"/>
      </dsp:txXfrm>
    </dsp:sp>
    <dsp:sp modelId="{A198461B-6B87-4CA6-A9C5-B25EB5A652CC}">
      <dsp:nvSpPr>
        <dsp:cNvPr id="0" name=""/>
        <dsp:cNvSpPr/>
      </dsp:nvSpPr>
      <dsp:spPr>
        <a:xfrm>
          <a:off x="1508" y="2431211"/>
          <a:ext cx="3027909" cy="1211163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Adresa</a:t>
          </a:r>
          <a:endParaRPr lang="ru-RU" sz="3200" kern="1200" dirty="0"/>
        </a:p>
      </dsp:txBody>
      <dsp:txXfrm>
        <a:off x="607090" y="2431211"/>
        <a:ext cx="1816746" cy="1211163"/>
      </dsp:txXfrm>
    </dsp:sp>
    <dsp:sp modelId="{CF002307-D6D6-4E1C-A506-38AAB481699E}">
      <dsp:nvSpPr>
        <dsp:cNvPr id="0" name=""/>
        <dsp:cNvSpPr/>
      </dsp:nvSpPr>
      <dsp:spPr>
        <a:xfrm rot="19578280">
          <a:off x="2488305" y="1811484"/>
          <a:ext cx="2513164" cy="1005265"/>
        </a:xfrm>
        <a:prstGeom prst="chevron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2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Легке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сприйняття</a:t>
          </a:r>
          <a:endParaRPr lang="ru-RU" sz="2000" kern="1200" dirty="0"/>
        </a:p>
      </dsp:txBody>
      <dsp:txXfrm>
        <a:off x="2990938" y="1811484"/>
        <a:ext cx="1507899" cy="1005265"/>
      </dsp:txXfrm>
    </dsp:sp>
    <dsp:sp modelId="{0616DAC4-38A5-4B07-81CE-FD8A1C3FC3D7}">
      <dsp:nvSpPr>
        <dsp:cNvPr id="0" name=""/>
        <dsp:cNvSpPr/>
      </dsp:nvSpPr>
      <dsp:spPr>
        <a:xfrm>
          <a:off x="1508" y="3811937"/>
          <a:ext cx="3027909" cy="1211163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u="none" kern="1200" dirty="0" smtClean="0">
              <a:latin typeface="Segoe Script" panose="020B0504020000000003" pitchFamily="34" charset="0"/>
            </a:rPr>
            <a:t>Т</a:t>
          </a:r>
          <a:r>
            <a:rPr lang="ru-RU" sz="4400" kern="1200" dirty="0" smtClean="0"/>
            <a:t>е</a:t>
          </a:r>
          <a:r>
            <a:rPr lang="ru-RU" sz="4400" i="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м</a:t>
          </a:r>
          <a:r>
            <a:rPr lang="ru-RU" sz="4400" b="1" kern="1200" dirty="0" smtClean="0"/>
            <a:t>а</a:t>
          </a:r>
          <a:endParaRPr lang="ru-RU" sz="4400" b="1" kern="1200" dirty="0"/>
        </a:p>
      </dsp:txBody>
      <dsp:txXfrm>
        <a:off x="607090" y="3811937"/>
        <a:ext cx="1816746" cy="1211163"/>
      </dsp:txXfrm>
    </dsp:sp>
    <dsp:sp modelId="{619FF522-3A65-48CC-95CB-E3C4CFD35FFE}">
      <dsp:nvSpPr>
        <dsp:cNvPr id="0" name=""/>
        <dsp:cNvSpPr/>
      </dsp:nvSpPr>
      <dsp:spPr>
        <a:xfrm rot="20054636">
          <a:off x="2591546" y="3324946"/>
          <a:ext cx="2513164" cy="1005265"/>
        </a:xfrm>
        <a:prstGeom prst="chevron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2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Потім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можна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змінювати</a:t>
          </a:r>
          <a:endParaRPr lang="ru-RU" sz="2000" kern="1200" dirty="0"/>
        </a:p>
      </dsp:txBody>
      <dsp:txXfrm>
        <a:off x="3094179" y="3324946"/>
        <a:ext cx="1507899" cy="1005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066A-3331-403D-9C78-1AC6DE4E4CA1}" type="datetimeFigureOut">
              <a:rPr lang="uk-UA" smtClean="0"/>
              <a:t>27.03.2018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08C-12F4-49F3-A0DA-E6F234994C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915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066A-3331-403D-9C78-1AC6DE4E4CA1}" type="datetimeFigureOut">
              <a:rPr lang="uk-UA" smtClean="0"/>
              <a:t>27.03.2018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08C-12F4-49F3-A0DA-E6F234994C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469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066A-3331-403D-9C78-1AC6DE4E4CA1}" type="datetimeFigureOut">
              <a:rPr lang="uk-UA" smtClean="0"/>
              <a:t>27.03.2018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08C-12F4-49F3-A0DA-E6F234994C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79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066A-3331-403D-9C78-1AC6DE4E4CA1}" type="datetimeFigureOut">
              <a:rPr lang="uk-UA" smtClean="0"/>
              <a:t>27.03.2018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08C-12F4-49F3-A0DA-E6F234994C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062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066A-3331-403D-9C78-1AC6DE4E4CA1}" type="datetimeFigureOut">
              <a:rPr lang="uk-UA" smtClean="0"/>
              <a:t>27.03.2018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08C-12F4-49F3-A0DA-E6F234994C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64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066A-3331-403D-9C78-1AC6DE4E4CA1}" type="datetimeFigureOut">
              <a:rPr lang="uk-UA" smtClean="0"/>
              <a:t>27.03.2018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08C-12F4-49F3-A0DA-E6F234994C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634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066A-3331-403D-9C78-1AC6DE4E4CA1}" type="datetimeFigureOut">
              <a:rPr lang="uk-UA" smtClean="0"/>
              <a:t>27.03.2018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08C-12F4-49F3-A0DA-E6F234994C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73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066A-3331-403D-9C78-1AC6DE4E4CA1}" type="datetimeFigureOut">
              <a:rPr lang="uk-UA" smtClean="0"/>
              <a:t>27.03.2018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08C-12F4-49F3-A0DA-E6F234994C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489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066A-3331-403D-9C78-1AC6DE4E4CA1}" type="datetimeFigureOut">
              <a:rPr lang="uk-UA" smtClean="0"/>
              <a:t>27.03.2018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08C-12F4-49F3-A0DA-E6F234994C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343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066A-3331-403D-9C78-1AC6DE4E4CA1}" type="datetimeFigureOut">
              <a:rPr lang="uk-UA" smtClean="0"/>
              <a:t>27.03.2018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08C-12F4-49F3-A0DA-E6F234994C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10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066A-3331-403D-9C78-1AC6DE4E4CA1}" type="datetimeFigureOut">
              <a:rPr lang="uk-UA" smtClean="0"/>
              <a:t>27.03.2018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08C-12F4-49F3-A0DA-E6F234994C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253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A066A-3331-403D-9C78-1AC6DE4E4CA1}" type="datetimeFigureOut">
              <a:rPr lang="uk-UA" smtClean="0"/>
              <a:t>27.03.2018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E408C-12F4-49F3-A0DA-E6F234994C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189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4.tmp"/><Relationship Id="rId3" Type="http://schemas.openxmlformats.org/officeDocument/2006/relationships/diagramLayout" Target="../diagrams/layout2.xml"/><Relationship Id="rId7" Type="http://schemas.openxmlformats.org/officeDocument/2006/relationships/image" Target="../media/image3.tmp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187" y="575187"/>
            <a:ext cx="11080955" cy="1947070"/>
          </a:xfrm>
          <a:noFill/>
        </p:spPr>
        <p:txBody>
          <a:bodyPr>
            <a:noAutofit/>
          </a:bodyPr>
          <a:lstStyle/>
          <a:p>
            <a:r>
              <a:rPr lang="uk-UA" sz="6600" dirty="0" smtClean="0">
                <a:effectLst>
                  <a:glow rad="355600">
                    <a:schemeClr val="bg1">
                      <a:alpha val="70000"/>
                    </a:schemeClr>
                  </a:glow>
                </a:effectLst>
                <a:latin typeface="+mn-lt"/>
              </a:rPr>
              <a:t>Організація майданчика для онлайн-заходів засобами</a:t>
            </a:r>
            <a:endParaRPr lang="uk-UA" sz="6600" dirty="0">
              <a:effectLst>
                <a:glow rad="355600">
                  <a:schemeClr val="bg1">
                    <a:alpha val="70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7923" y="4284382"/>
            <a:ext cx="10948219" cy="2204908"/>
          </a:xfrm>
          <a:noFill/>
          <a:effectLst>
            <a:softEdge rad="0"/>
          </a:effectLst>
        </p:spPr>
        <p:txBody>
          <a:bodyPr>
            <a:noAutofit/>
          </a:bodyPr>
          <a:lstStyle/>
          <a:p>
            <a:pPr algn="r"/>
            <a:r>
              <a:rPr lang="uk-UA" sz="5400" dirty="0" smtClean="0">
                <a:effectLst>
                  <a:glow rad="292100">
                    <a:schemeClr val="bg1">
                      <a:alpha val="63000"/>
                    </a:schemeClr>
                  </a:glow>
                </a:effectLst>
              </a:rPr>
              <a:t>Станіслав </a:t>
            </a:r>
            <a:r>
              <a:rPr lang="uk-UA" sz="5400" dirty="0" err="1" smtClean="0">
                <a:effectLst>
                  <a:glow rad="292100">
                    <a:schemeClr val="bg1">
                      <a:alpha val="63000"/>
                    </a:schemeClr>
                  </a:glow>
                </a:effectLst>
              </a:rPr>
              <a:t>Фарін</a:t>
            </a:r>
            <a:r>
              <a:rPr lang="uk-UA" sz="5400" dirty="0" smtClean="0">
                <a:effectLst>
                  <a:glow rad="292100">
                    <a:schemeClr val="bg1">
                      <a:alpha val="63000"/>
                    </a:schemeClr>
                  </a:glow>
                </a:effectLst>
              </a:rPr>
              <a:t/>
            </a:r>
            <a:br>
              <a:rPr lang="uk-UA" sz="5400" dirty="0" smtClean="0">
                <a:effectLst>
                  <a:glow rad="292100">
                    <a:schemeClr val="bg1">
                      <a:alpha val="63000"/>
                    </a:schemeClr>
                  </a:glow>
                </a:effectLst>
              </a:rPr>
            </a:br>
            <a:r>
              <a:rPr lang="en-US" sz="5400" dirty="0" smtClean="0">
                <a:effectLst>
                  <a:glow rad="292100">
                    <a:schemeClr val="bg1">
                      <a:alpha val="63000"/>
                    </a:schemeClr>
                  </a:glow>
                </a:effectLst>
              </a:rPr>
              <a:t>farin@ippo.dn.ua</a:t>
            </a:r>
            <a:r>
              <a:rPr lang="en-US" sz="5400" dirty="0">
                <a:effectLst>
                  <a:glow rad="292100">
                    <a:schemeClr val="bg1">
                      <a:alpha val="63000"/>
                    </a:schemeClr>
                  </a:glow>
                </a:effectLst>
              </a:rPr>
              <a:t/>
            </a:r>
            <a:br>
              <a:rPr lang="en-US" sz="5400" dirty="0">
                <a:effectLst>
                  <a:glow rad="292100">
                    <a:schemeClr val="bg1">
                      <a:alpha val="63000"/>
                    </a:schemeClr>
                  </a:glow>
                </a:effectLst>
              </a:rPr>
            </a:br>
            <a:r>
              <a:rPr lang="en-US" sz="5400" dirty="0" smtClean="0">
                <a:effectLst>
                  <a:glow rad="292100">
                    <a:schemeClr val="bg1">
                      <a:alpha val="63000"/>
                    </a:schemeClr>
                  </a:glow>
                </a:effectLst>
              </a:rPr>
              <a:t>099 6605 708   098 0701 741</a:t>
            </a:r>
            <a:endParaRPr lang="uk-UA" sz="5400" dirty="0" smtClean="0">
              <a:effectLst>
                <a:glow rad="292100">
                  <a:schemeClr val="bg1">
                    <a:alpha val="63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58" y="2522257"/>
            <a:ext cx="6096000" cy="1762125"/>
          </a:xfrm>
          <a:prstGeom prst="rect">
            <a:avLst/>
          </a:prstGeom>
          <a:effectLst>
            <a:glow rad="152400">
              <a:schemeClr val="accent1">
                <a:alpha val="4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57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757" y="156343"/>
            <a:ext cx="10515600" cy="916992"/>
          </a:xfrm>
        </p:spPr>
        <p:txBody>
          <a:bodyPr/>
          <a:lstStyle/>
          <a:p>
            <a:pPr algn="r"/>
            <a:r>
              <a:rPr lang="uk-UA" dirty="0" smtClean="0"/>
              <a:t>Навігація</a:t>
            </a:r>
            <a:endParaRPr lang="uk-UA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68199" r="-532" b="20371"/>
          <a:stretch/>
        </p:blipFill>
        <p:spPr>
          <a:xfrm>
            <a:off x="170631" y="234182"/>
            <a:ext cx="2772697" cy="761314"/>
          </a:xfr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2" t="24501" r="34857" b="61769"/>
          <a:stretch/>
        </p:blipFill>
        <p:spPr>
          <a:xfrm>
            <a:off x="170631" y="1173474"/>
            <a:ext cx="4616246" cy="855406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9" t="38941" r="34350" b="47329"/>
          <a:stretch/>
        </p:blipFill>
        <p:spPr>
          <a:xfrm>
            <a:off x="6671557" y="1169753"/>
            <a:ext cx="4616246" cy="8554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1" y="2206858"/>
            <a:ext cx="5427031" cy="4198040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6"/>
          <a:stretch/>
        </p:blipFill>
        <p:spPr>
          <a:xfrm>
            <a:off x="6671557" y="2123768"/>
            <a:ext cx="4772691" cy="4734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43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865" y="173397"/>
            <a:ext cx="3891116" cy="2289584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Чому </a:t>
            </a:r>
            <a:r>
              <a:rPr lang="en-US" sz="6000" dirty="0" smtClean="0"/>
              <a:t>blogger</a:t>
            </a:r>
            <a:r>
              <a:rPr lang="uk-UA" sz="6000" dirty="0" smtClean="0"/>
              <a:t>?</a:t>
            </a:r>
            <a:endParaRPr lang="uk-UA" sz="6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432173"/>
              </p:ext>
            </p:extLst>
          </p:nvPr>
        </p:nvGraphicFramePr>
        <p:xfrm>
          <a:off x="265471" y="173397"/>
          <a:ext cx="11547987" cy="658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594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6555"/>
            <a:ext cx="10515600" cy="766445"/>
          </a:xfrm>
        </p:spPr>
        <p:txBody>
          <a:bodyPr/>
          <a:lstStyle/>
          <a:p>
            <a:pPr algn="ctr"/>
            <a:r>
              <a:rPr lang="uk-UA" dirty="0" smtClean="0"/>
              <a:t>Як дістатися?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096642"/>
              </p:ext>
            </p:extLst>
          </p:nvPr>
        </p:nvGraphicFramePr>
        <p:xfrm>
          <a:off x="838200" y="457200"/>
          <a:ext cx="6442710" cy="611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9" y="4098552"/>
            <a:ext cx="3053715" cy="26686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125710"/>
              </p:ext>
            </p:extLst>
          </p:nvPr>
        </p:nvGraphicFramePr>
        <p:xfrm>
          <a:off x="5155729" y="457200"/>
          <a:ext cx="6442710" cy="611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Рисунок 6" descr="Blogger - Mozilla Firefox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1" t="22867" r="37339" b="28316"/>
          <a:stretch/>
        </p:blipFill>
        <p:spPr>
          <a:xfrm>
            <a:off x="8377084" y="3847421"/>
            <a:ext cx="3495368" cy="31709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26" y="2546544"/>
            <a:ext cx="3381847" cy="4248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36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Створення</a:t>
            </a:r>
            <a:endParaRPr lang="uk-UA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87" y="202893"/>
            <a:ext cx="7345091" cy="64753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93855392"/>
              </p:ext>
            </p:extLst>
          </p:nvPr>
        </p:nvGraphicFramePr>
        <p:xfrm>
          <a:off x="0" y="1253614"/>
          <a:ext cx="5150464" cy="6073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4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728" y="374599"/>
            <a:ext cx="10515600" cy="1325563"/>
          </a:xfrm>
        </p:spPr>
        <p:txBody>
          <a:bodyPr/>
          <a:lstStyle/>
          <a:p>
            <a:pPr algn="r"/>
            <a:r>
              <a:rPr lang="uk-UA" dirty="0" smtClean="0"/>
              <a:t>Панель керування</a:t>
            </a:r>
            <a:endParaRPr lang="uk-UA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3" y="0"/>
            <a:ext cx="2772697" cy="6660669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864077" y="156908"/>
            <a:ext cx="3333136" cy="1814051"/>
          </a:xfrm>
          <a:prstGeom prst="wedgeRoundRectCallout">
            <a:avLst>
              <a:gd name="adj1" fmla="val -93321"/>
              <a:gd name="adj2" fmla="val 77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Створення, редагування, приховування, видалення публікацій</a:t>
            </a:r>
            <a:endParaRPr lang="uk-UA" sz="24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864077" y="2846439"/>
            <a:ext cx="3333136" cy="1563329"/>
          </a:xfrm>
          <a:prstGeom prst="wedgeRoundRectCallout">
            <a:avLst>
              <a:gd name="adj1" fmla="val -96217"/>
              <a:gd name="adj2" fmla="val 4510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Створення, редагування, видалення сторінок</a:t>
            </a:r>
            <a:endParaRPr lang="uk-UA" sz="24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7470056" y="4409768"/>
            <a:ext cx="4380272" cy="1194620"/>
          </a:xfrm>
          <a:prstGeom prst="wedgeRoundRectCallout">
            <a:avLst>
              <a:gd name="adj1" fmla="val -174104"/>
              <a:gd name="adj2" fmla="val -618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Додавання навігаційних (або розширень) елементів блогу</a:t>
            </a:r>
            <a:endParaRPr lang="uk-UA" sz="240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716593" y="5007078"/>
            <a:ext cx="3480620" cy="1194620"/>
          </a:xfrm>
          <a:prstGeom prst="wedgeRoundRectCallout">
            <a:avLst>
              <a:gd name="adj1" fmla="val -107962"/>
              <a:gd name="adj2" fmla="val -371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Налаштування зовнішнього вигляду</a:t>
            </a:r>
            <a:endParaRPr lang="uk-UA" sz="24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470056" y="5855110"/>
            <a:ext cx="4380272" cy="943898"/>
          </a:xfrm>
          <a:prstGeom prst="wedgeRoundRectCallout">
            <a:avLst>
              <a:gd name="adj1" fmla="val -166360"/>
              <a:gd name="adj2" fmla="val 318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Безпека, користувачі, загальне..</a:t>
            </a:r>
            <a:endParaRPr lang="uk-UA" sz="2400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7470056" y="1700162"/>
            <a:ext cx="4380272" cy="1814051"/>
          </a:xfrm>
          <a:prstGeom prst="wedgeRoundRectCallout">
            <a:avLst>
              <a:gd name="adj1" fmla="val -164365"/>
              <a:gd name="adj2" fmla="val -76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err="1" smtClean="0"/>
              <a:t>Модерація</a:t>
            </a:r>
            <a:r>
              <a:rPr lang="uk-UA" sz="2400" dirty="0" smtClean="0"/>
              <a:t> коментарів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66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728" y="374600"/>
            <a:ext cx="10515600" cy="916992"/>
          </a:xfrm>
        </p:spPr>
        <p:txBody>
          <a:bodyPr/>
          <a:lstStyle/>
          <a:p>
            <a:pPr algn="r"/>
            <a:r>
              <a:rPr lang="uk-UA" dirty="0" smtClean="0"/>
              <a:t>Налаштування доступу</a:t>
            </a:r>
            <a:endParaRPr lang="uk-UA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70"/>
          <a:stretch/>
        </p:blipFill>
        <p:spPr>
          <a:xfrm>
            <a:off x="442451" y="452438"/>
            <a:ext cx="2772697" cy="761314"/>
          </a:xfr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1591"/>
            <a:ext cx="9645446" cy="534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728" y="374600"/>
            <a:ext cx="10515600" cy="916992"/>
          </a:xfrm>
        </p:spPr>
        <p:txBody>
          <a:bodyPr/>
          <a:lstStyle/>
          <a:p>
            <a:pPr algn="r"/>
            <a:r>
              <a:rPr lang="uk-UA" dirty="0" smtClean="0"/>
              <a:t>Зовнішній вигляд</a:t>
            </a:r>
            <a:endParaRPr lang="uk-UA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77" b="11293"/>
          <a:stretch/>
        </p:blipFill>
        <p:spPr>
          <a:xfrm>
            <a:off x="427703" y="374600"/>
            <a:ext cx="2772697" cy="761314"/>
          </a:xfr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9" y="1215422"/>
            <a:ext cx="6718450" cy="37933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9" y="5117135"/>
            <a:ext cx="6718449" cy="1579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21" y="1217093"/>
            <a:ext cx="4563112" cy="5515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Соединительная линия уступом 8"/>
          <p:cNvCxnSpPr/>
          <p:nvPr/>
        </p:nvCxnSpPr>
        <p:spPr>
          <a:xfrm flipV="1">
            <a:off x="2212258" y="4527755"/>
            <a:ext cx="6105832" cy="481008"/>
          </a:xfrm>
          <a:prstGeom prst="bentConnector3">
            <a:avLst>
              <a:gd name="adj1" fmla="val 81643"/>
            </a:avLst>
          </a:prstGeom>
          <a:ln w="1143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9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757" y="156343"/>
            <a:ext cx="10515600" cy="916992"/>
          </a:xfrm>
        </p:spPr>
        <p:txBody>
          <a:bodyPr/>
          <a:lstStyle/>
          <a:p>
            <a:pPr algn="r"/>
            <a:r>
              <a:rPr lang="uk-UA" dirty="0" smtClean="0"/>
              <a:t>Публікації</a:t>
            </a:r>
            <a:endParaRPr lang="uk-UA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 t="12178" r="-1064" b="76392"/>
          <a:stretch/>
        </p:blipFill>
        <p:spPr>
          <a:xfrm>
            <a:off x="170631" y="234182"/>
            <a:ext cx="2772697" cy="761314"/>
          </a:xfr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53" y="995496"/>
            <a:ext cx="10244438" cy="21889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Соединительная линия уступом 8"/>
          <p:cNvCxnSpPr>
            <a:endCxn id="26" idx="1"/>
          </p:cNvCxnSpPr>
          <p:nvPr/>
        </p:nvCxnSpPr>
        <p:spPr>
          <a:xfrm rot="16200000" flipH="1">
            <a:off x="-1346710" y="2829947"/>
            <a:ext cx="3721507" cy="686824"/>
          </a:xfrm>
          <a:prstGeom prst="bentConnector2">
            <a:avLst/>
          </a:prstGeom>
          <a:ln w="1143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5" y="3328212"/>
            <a:ext cx="11101361" cy="34118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Рисунок 31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458" y="5118642"/>
            <a:ext cx="1698030" cy="1707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3" name="Соединительная линия уступом 32"/>
          <p:cNvCxnSpPr/>
          <p:nvPr/>
        </p:nvCxnSpPr>
        <p:spPr>
          <a:xfrm rot="5400000">
            <a:off x="8699126" y="4988132"/>
            <a:ext cx="1444403" cy="523680"/>
          </a:xfrm>
          <a:prstGeom prst="bentConnector2">
            <a:avLst/>
          </a:prstGeom>
          <a:ln w="1143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0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757" y="156343"/>
            <a:ext cx="10515600" cy="916992"/>
          </a:xfrm>
        </p:spPr>
        <p:txBody>
          <a:bodyPr/>
          <a:lstStyle/>
          <a:p>
            <a:pPr algn="r"/>
            <a:r>
              <a:rPr lang="uk-UA" dirty="0" smtClean="0"/>
              <a:t>Навігація</a:t>
            </a:r>
            <a:endParaRPr lang="uk-UA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68199" r="-532" b="20371"/>
          <a:stretch/>
        </p:blipFill>
        <p:spPr>
          <a:xfrm>
            <a:off x="170631" y="234182"/>
            <a:ext cx="2772697" cy="761314"/>
          </a:xfr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45" y="862760"/>
            <a:ext cx="8726118" cy="6230219"/>
          </a:xfrm>
          <a:prstGeom prst="rect">
            <a:avLst/>
          </a:prstGeom>
        </p:spPr>
      </p:pic>
      <p:cxnSp>
        <p:nvCxnSpPr>
          <p:cNvPr id="9" name="Соединительная линия уступом 8"/>
          <p:cNvCxnSpPr/>
          <p:nvPr/>
        </p:nvCxnSpPr>
        <p:spPr>
          <a:xfrm rot="10800000">
            <a:off x="6671557" y="2389240"/>
            <a:ext cx="1351568" cy="1172029"/>
          </a:xfrm>
          <a:prstGeom prst="bentConnector3">
            <a:avLst>
              <a:gd name="adj1" fmla="val 29267"/>
            </a:avLst>
          </a:prstGeom>
          <a:ln w="1143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6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96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Segoe Script</vt:lpstr>
      <vt:lpstr>Тема Office</vt:lpstr>
      <vt:lpstr>Організація майданчика для онлайн-заходів засобами</vt:lpstr>
      <vt:lpstr>Чому blogger?</vt:lpstr>
      <vt:lpstr>Як дістатися?</vt:lpstr>
      <vt:lpstr>Створення</vt:lpstr>
      <vt:lpstr>Панель керування</vt:lpstr>
      <vt:lpstr>Налаштування доступу</vt:lpstr>
      <vt:lpstr>Зовнішній вигляд</vt:lpstr>
      <vt:lpstr>Публікації</vt:lpstr>
      <vt:lpstr>Навігація</vt:lpstr>
      <vt:lpstr>Навігація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майданчика для онлайн-заходів</dc:title>
  <dc:creator>Antonina</dc:creator>
  <cp:lastModifiedBy>Antonina</cp:lastModifiedBy>
  <cp:revision>24</cp:revision>
  <dcterms:created xsi:type="dcterms:W3CDTF">2018-03-27T08:33:53Z</dcterms:created>
  <dcterms:modified xsi:type="dcterms:W3CDTF">2018-03-27T13:12:50Z</dcterms:modified>
</cp:coreProperties>
</file>